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71" r:id="rId7"/>
    <p:sldId id="260" r:id="rId8"/>
    <p:sldId id="264" r:id="rId9"/>
    <p:sldId id="261" r:id="rId10"/>
    <p:sldId id="265" r:id="rId11"/>
    <p:sldId id="262" r:id="rId12"/>
    <p:sldId id="266" r:id="rId13"/>
    <p:sldId id="267" r:id="rId14"/>
    <p:sldId id="268" r:id="rId15"/>
    <p:sldId id="269" r:id="rId16"/>
    <p:sldId id="270" r:id="rId17"/>
    <p:sldId id="272"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6F4874-CC92-4BFD-B4C5-4B8BF20C72A1}" v="5" dt="2022-08-17T11:34:02.92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anne van Hofwegen" userId="e2730482-3bd0-44c7-8d5c-28715d46fa9a" providerId="ADAL" clId="{0A6F4874-CC92-4BFD-B4C5-4B8BF20C72A1}"/>
    <pc:docChg chg="undo custSel addSld modSld">
      <pc:chgData name="Elianne van Hofwegen" userId="e2730482-3bd0-44c7-8d5c-28715d46fa9a" providerId="ADAL" clId="{0A6F4874-CC92-4BFD-B4C5-4B8BF20C72A1}" dt="2022-08-17T11:34:02.926" v="2616"/>
      <pc:docMkLst>
        <pc:docMk/>
      </pc:docMkLst>
      <pc:sldChg chg="modSp mod">
        <pc:chgData name="Elianne van Hofwegen" userId="e2730482-3bd0-44c7-8d5c-28715d46fa9a" providerId="ADAL" clId="{0A6F4874-CC92-4BFD-B4C5-4B8BF20C72A1}" dt="2022-08-17T11:29:32.401" v="2289" actId="20577"/>
        <pc:sldMkLst>
          <pc:docMk/>
          <pc:sldMk cId="3009559201" sldId="257"/>
        </pc:sldMkLst>
        <pc:spChg chg="mod">
          <ac:chgData name="Elianne van Hofwegen" userId="e2730482-3bd0-44c7-8d5c-28715d46fa9a" providerId="ADAL" clId="{0A6F4874-CC92-4BFD-B4C5-4B8BF20C72A1}" dt="2022-08-17T11:29:32.401" v="2289" actId="20577"/>
          <ac:spMkLst>
            <pc:docMk/>
            <pc:sldMk cId="3009559201" sldId="257"/>
            <ac:spMk id="3" creationId="{B0F54512-10A0-4A31-A479-7BBF68B3DC4D}"/>
          </ac:spMkLst>
        </pc:spChg>
      </pc:sldChg>
      <pc:sldChg chg="modSp mod">
        <pc:chgData name="Elianne van Hofwegen" userId="e2730482-3bd0-44c7-8d5c-28715d46fa9a" providerId="ADAL" clId="{0A6F4874-CC92-4BFD-B4C5-4B8BF20C72A1}" dt="2022-08-17T11:29:45.839" v="2290" actId="114"/>
        <pc:sldMkLst>
          <pc:docMk/>
          <pc:sldMk cId="92655030" sldId="258"/>
        </pc:sldMkLst>
        <pc:spChg chg="mod">
          <ac:chgData name="Elianne van Hofwegen" userId="e2730482-3bd0-44c7-8d5c-28715d46fa9a" providerId="ADAL" clId="{0A6F4874-CC92-4BFD-B4C5-4B8BF20C72A1}" dt="2022-08-16T09:35:25.594" v="411" actId="20577"/>
          <ac:spMkLst>
            <pc:docMk/>
            <pc:sldMk cId="92655030" sldId="258"/>
            <ac:spMk id="2" creationId="{8C5E2285-A0D0-4C4D-AD92-8E6B12B16A73}"/>
          </ac:spMkLst>
        </pc:spChg>
        <pc:spChg chg="mod">
          <ac:chgData name="Elianne van Hofwegen" userId="e2730482-3bd0-44c7-8d5c-28715d46fa9a" providerId="ADAL" clId="{0A6F4874-CC92-4BFD-B4C5-4B8BF20C72A1}" dt="2022-08-17T11:29:45.839" v="2290" actId="114"/>
          <ac:spMkLst>
            <pc:docMk/>
            <pc:sldMk cId="92655030" sldId="258"/>
            <ac:spMk id="3" creationId="{039AEEB1-21D8-4383-84AE-63084FBDB670}"/>
          </ac:spMkLst>
        </pc:spChg>
      </pc:sldChg>
      <pc:sldChg chg="addSp modSp mod">
        <pc:chgData name="Elianne van Hofwegen" userId="e2730482-3bd0-44c7-8d5c-28715d46fa9a" providerId="ADAL" clId="{0A6F4874-CC92-4BFD-B4C5-4B8BF20C72A1}" dt="2022-08-17T11:30:33.268" v="2292" actId="1076"/>
        <pc:sldMkLst>
          <pc:docMk/>
          <pc:sldMk cId="3717724202" sldId="259"/>
        </pc:sldMkLst>
        <pc:spChg chg="mod">
          <ac:chgData name="Elianne van Hofwegen" userId="e2730482-3bd0-44c7-8d5c-28715d46fa9a" providerId="ADAL" clId="{0A6F4874-CC92-4BFD-B4C5-4B8BF20C72A1}" dt="2022-08-16T09:35:08.341" v="365" actId="113"/>
          <ac:spMkLst>
            <pc:docMk/>
            <pc:sldMk cId="3717724202" sldId="259"/>
            <ac:spMk id="3" creationId="{218823C5-7F3E-428C-85E0-02A7131524E0}"/>
          </ac:spMkLst>
        </pc:spChg>
        <pc:picChg chg="add mod">
          <ac:chgData name="Elianne van Hofwegen" userId="e2730482-3bd0-44c7-8d5c-28715d46fa9a" providerId="ADAL" clId="{0A6F4874-CC92-4BFD-B4C5-4B8BF20C72A1}" dt="2022-08-17T11:30:33.268" v="2292" actId="1076"/>
          <ac:picMkLst>
            <pc:docMk/>
            <pc:sldMk cId="3717724202" sldId="259"/>
            <ac:picMk id="1026" creationId="{1D39D312-8473-DE75-87E8-1566FADB6085}"/>
          </ac:picMkLst>
        </pc:picChg>
      </pc:sldChg>
      <pc:sldChg chg="modSp mod">
        <pc:chgData name="Elianne van Hofwegen" userId="e2730482-3bd0-44c7-8d5c-28715d46fa9a" providerId="ADAL" clId="{0A6F4874-CC92-4BFD-B4C5-4B8BF20C72A1}" dt="2022-08-17T11:32:06.472" v="2525" actId="20577"/>
        <pc:sldMkLst>
          <pc:docMk/>
          <pc:sldMk cId="3082308595" sldId="260"/>
        </pc:sldMkLst>
        <pc:spChg chg="mod">
          <ac:chgData name="Elianne van Hofwegen" userId="e2730482-3bd0-44c7-8d5c-28715d46fa9a" providerId="ADAL" clId="{0A6F4874-CC92-4BFD-B4C5-4B8BF20C72A1}" dt="2022-08-17T11:32:06.472" v="2525" actId="20577"/>
          <ac:spMkLst>
            <pc:docMk/>
            <pc:sldMk cId="3082308595" sldId="260"/>
            <ac:spMk id="3" creationId="{E1E62F12-4CE1-4796-9E38-A267A345A9D3}"/>
          </ac:spMkLst>
        </pc:spChg>
      </pc:sldChg>
      <pc:sldChg chg="modSp mod">
        <pc:chgData name="Elianne van Hofwegen" userId="e2730482-3bd0-44c7-8d5c-28715d46fa9a" providerId="ADAL" clId="{0A6F4874-CC92-4BFD-B4C5-4B8BF20C72A1}" dt="2022-08-17T11:31:58.907" v="2511" actId="20577"/>
        <pc:sldMkLst>
          <pc:docMk/>
          <pc:sldMk cId="2941890203" sldId="261"/>
        </pc:sldMkLst>
        <pc:spChg chg="mod">
          <ac:chgData name="Elianne van Hofwegen" userId="e2730482-3bd0-44c7-8d5c-28715d46fa9a" providerId="ADAL" clId="{0A6F4874-CC92-4BFD-B4C5-4B8BF20C72A1}" dt="2022-08-16T09:36:53.691" v="491" actId="20577"/>
          <ac:spMkLst>
            <pc:docMk/>
            <pc:sldMk cId="2941890203" sldId="261"/>
            <ac:spMk id="2" creationId="{29D8B608-2432-48DA-B3E5-B1A1E2199CC3}"/>
          </ac:spMkLst>
        </pc:spChg>
        <pc:spChg chg="mod">
          <ac:chgData name="Elianne van Hofwegen" userId="e2730482-3bd0-44c7-8d5c-28715d46fa9a" providerId="ADAL" clId="{0A6F4874-CC92-4BFD-B4C5-4B8BF20C72A1}" dt="2022-08-17T11:31:58.907" v="2511" actId="20577"/>
          <ac:spMkLst>
            <pc:docMk/>
            <pc:sldMk cId="2941890203" sldId="261"/>
            <ac:spMk id="3" creationId="{43CC31C2-1A41-480F-852A-4E6442B5C553}"/>
          </ac:spMkLst>
        </pc:spChg>
      </pc:sldChg>
      <pc:sldChg chg="modSp mod">
        <pc:chgData name="Elianne van Hofwegen" userId="e2730482-3bd0-44c7-8d5c-28715d46fa9a" providerId="ADAL" clId="{0A6F4874-CC92-4BFD-B4C5-4B8BF20C72A1}" dt="2022-08-16T10:03:51.677" v="1222" actId="113"/>
        <pc:sldMkLst>
          <pc:docMk/>
          <pc:sldMk cId="616704706" sldId="262"/>
        </pc:sldMkLst>
        <pc:spChg chg="mod">
          <ac:chgData name="Elianne van Hofwegen" userId="e2730482-3bd0-44c7-8d5c-28715d46fa9a" providerId="ADAL" clId="{0A6F4874-CC92-4BFD-B4C5-4B8BF20C72A1}" dt="2022-08-16T10:03:51.677" v="1222" actId="113"/>
          <ac:spMkLst>
            <pc:docMk/>
            <pc:sldMk cId="616704706" sldId="262"/>
            <ac:spMk id="3" creationId="{9CE6946D-C9C9-4765-B262-0507BECBA6ED}"/>
          </ac:spMkLst>
        </pc:spChg>
      </pc:sldChg>
      <pc:sldChg chg="modSp new mod">
        <pc:chgData name="Elianne van Hofwegen" userId="e2730482-3bd0-44c7-8d5c-28715d46fa9a" providerId="ADAL" clId="{0A6F4874-CC92-4BFD-B4C5-4B8BF20C72A1}" dt="2022-08-16T09:29:21.994" v="193" actId="114"/>
        <pc:sldMkLst>
          <pc:docMk/>
          <pc:sldMk cId="2377931381" sldId="263"/>
        </pc:sldMkLst>
        <pc:spChg chg="mod">
          <ac:chgData name="Elianne van Hofwegen" userId="e2730482-3bd0-44c7-8d5c-28715d46fa9a" providerId="ADAL" clId="{0A6F4874-CC92-4BFD-B4C5-4B8BF20C72A1}" dt="2022-08-16T09:29:16.961" v="192" actId="207"/>
          <ac:spMkLst>
            <pc:docMk/>
            <pc:sldMk cId="2377931381" sldId="263"/>
            <ac:spMk id="2" creationId="{A0B8E8E9-E874-C5F3-077F-96468828ED9F}"/>
          </ac:spMkLst>
        </pc:spChg>
        <pc:spChg chg="mod">
          <ac:chgData name="Elianne van Hofwegen" userId="e2730482-3bd0-44c7-8d5c-28715d46fa9a" providerId="ADAL" clId="{0A6F4874-CC92-4BFD-B4C5-4B8BF20C72A1}" dt="2022-08-16T09:29:21.994" v="193" actId="114"/>
          <ac:spMkLst>
            <pc:docMk/>
            <pc:sldMk cId="2377931381" sldId="263"/>
            <ac:spMk id="3" creationId="{D6D7E566-8B48-3A89-C3F8-772B783890DB}"/>
          </ac:spMkLst>
        </pc:spChg>
      </pc:sldChg>
      <pc:sldChg chg="modSp new mod">
        <pc:chgData name="Elianne van Hofwegen" userId="e2730482-3bd0-44c7-8d5c-28715d46fa9a" providerId="ADAL" clId="{0A6F4874-CC92-4BFD-B4C5-4B8BF20C72A1}" dt="2022-08-16T09:35:44.482" v="413" actId="207"/>
        <pc:sldMkLst>
          <pc:docMk/>
          <pc:sldMk cId="4168723523" sldId="264"/>
        </pc:sldMkLst>
        <pc:spChg chg="mod">
          <ac:chgData name="Elianne van Hofwegen" userId="e2730482-3bd0-44c7-8d5c-28715d46fa9a" providerId="ADAL" clId="{0A6F4874-CC92-4BFD-B4C5-4B8BF20C72A1}" dt="2022-08-16T09:35:44.482" v="413" actId="207"/>
          <ac:spMkLst>
            <pc:docMk/>
            <pc:sldMk cId="4168723523" sldId="264"/>
            <ac:spMk id="2" creationId="{45F69D69-CAF3-3BF7-B792-44E3C7E5A623}"/>
          </ac:spMkLst>
        </pc:spChg>
        <pc:spChg chg="mod">
          <ac:chgData name="Elianne van Hofwegen" userId="e2730482-3bd0-44c7-8d5c-28715d46fa9a" providerId="ADAL" clId="{0A6F4874-CC92-4BFD-B4C5-4B8BF20C72A1}" dt="2022-08-16T09:31:21.976" v="254" actId="27636"/>
          <ac:spMkLst>
            <pc:docMk/>
            <pc:sldMk cId="4168723523" sldId="264"/>
            <ac:spMk id="3" creationId="{E61D2271-C3D2-EFE2-8262-C3B172A72FBC}"/>
          </ac:spMkLst>
        </pc:spChg>
      </pc:sldChg>
      <pc:sldChg chg="addSp delSp modSp new mod">
        <pc:chgData name="Elianne van Hofwegen" userId="e2730482-3bd0-44c7-8d5c-28715d46fa9a" providerId="ADAL" clId="{0A6F4874-CC92-4BFD-B4C5-4B8BF20C72A1}" dt="2022-08-17T11:32:26.383" v="2601" actId="20577"/>
        <pc:sldMkLst>
          <pc:docMk/>
          <pc:sldMk cId="1647246310" sldId="265"/>
        </pc:sldMkLst>
        <pc:spChg chg="mod">
          <ac:chgData name="Elianne van Hofwegen" userId="e2730482-3bd0-44c7-8d5c-28715d46fa9a" providerId="ADAL" clId="{0A6F4874-CC92-4BFD-B4C5-4B8BF20C72A1}" dt="2022-08-16T09:57:46.095" v="614" actId="207"/>
          <ac:spMkLst>
            <pc:docMk/>
            <pc:sldMk cId="1647246310" sldId="265"/>
            <ac:spMk id="2" creationId="{CA7691EE-FC6B-8934-D937-5F17D213240B}"/>
          </ac:spMkLst>
        </pc:spChg>
        <pc:spChg chg="mod">
          <ac:chgData name="Elianne van Hofwegen" userId="e2730482-3bd0-44c7-8d5c-28715d46fa9a" providerId="ADAL" clId="{0A6F4874-CC92-4BFD-B4C5-4B8BF20C72A1}" dt="2022-08-17T11:32:26.383" v="2601" actId="20577"/>
          <ac:spMkLst>
            <pc:docMk/>
            <pc:sldMk cId="1647246310" sldId="265"/>
            <ac:spMk id="3" creationId="{F5025D7A-B55B-E2B1-5638-D1EFB1B6BBD3}"/>
          </ac:spMkLst>
        </pc:spChg>
        <pc:graphicFrameChg chg="add del mod modGraphic">
          <ac:chgData name="Elianne van Hofwegen" userId="e2730482-3bd0-44c7-8d5c-28715d46fa9a" providerId="ADAL" clId="{0A6F4874-CC92-4BFD-B4C5-4B8BF20C72A1}" dt="2022-08-16T09:59:17.650" v="711" actId="478"/>
          <ac:graphicFrameMkLst>
            <pc:docMk/>
            <pc:sldMk cId="1647246310" sldId="265"/>
            <ac:graphicFrameMk id="4" creationId="{B8599F75-3BA5-8F68-25D3-B96764ECE63A}"/>
          </ac:graphicFrameMkLst>
        </pc:graphicFrameChg>
        <pc:graphicFrameChg chg="add mod modGraphic">
          <ac:chgData name="Elianne van Hofwegen" userId="e2730482-3bd0-44c7-8d5c-28715d46fa9a" providerId="ADAL" clId="{0A6F4874-CC92-4BFD-B4C5-4B8BF20C72A1}" dt="2022-08-16T10:01:14.352" v="1048" actId="255"/>
          <ac:graphicFrameMkLst>
            <pc:docMk/>
            <pc:sldMk cId="1647246310" sldId="265"/>
            <ac:graphicFrameMk id="5" creationId="{48E95018-C992-D8EF-0D55-7A94B250B4A6}"/>
          </ac:graphicFrameMkLst>
        </pc:graphicFrameChg>
      </pc:sldChg>
      <pc:sldChg chg="modSp new mod">
        <pc:chgData name="Elianne van Hofwegen" userId="e2730482-3bd0-44c7-8d5c-28715d46fa9a" providerId="ADAL" clId="{0A6F4874-CC92-4BFD-B4C5-4B8BF20C72A1}" dt="2022-08-16T10:04:58.502" v="1228" actId="207"/>
        <pc:sldMkLst>
          <pc:docMk/>
          <pc:sldMk cId="3442323826" sldId="266"/>
        </pc:sldMkLst>
        <pc:spChg chg="mod">
          <ac:chgData name="Elianne van Hofwegen" userId="e2730482-3bd0-44c7-8d5c-28715d46fa9a" providerId="ADAL" clId="{0A6F4874-CC92-4BFD-B4C5-4B8BF20C72A1}" dt="2022-08-16T10:04:58.502" v="1228" actId="207"/>
          <ac:spMkLst>
            <pc:docMk/>
            <pc:sldMk cId="3442323826" sldId="266"/>
            <ac:spMk id="2" creationId="{38944390-D6B0-8153-242E-7F4878688576}"/>
          </ac:spMkLst>
        </pc:spChg>
        <pc:spChg chg="mod">
          <ac:chgData name="Elianne van Hofwegen" userId="e2730482-3bd0-44c7-8d5c-28715d46fa9a" providerId="ADAL" clId="{0A6F4874-CC92-4BFD-B4C5-4B8BF20C72A1}" dt="2022-08-16T10:04:36.625" v="1225" actId="255"/>
          <ac:spMkLst>
            <pc:docMk/>
            <pc:sldMk cId="3442323826" sldId="266"/>
            <ac:spMk id="3" creationId="{E9A6A1B2-349D-7C10-E316-1F15B79AC709}"/>
          </ac:spMkLst>
        </pc:spChg>
      </pc:sldChg>
      <pc:sldChg chg="modSp new mod">
        <pc:chgData name="Elianne van Hofwegen" userId="e2730482-3bd0-44c7-8d5c-28715d46fa9a" providerId="ADAL" clId="{0A6F4874-CC92-4BFD-B4C5-4B8BF20C72A1}" dt="2022-08-16T10:05:46.554" v="1250" actId="255"/>
        <pc:sldMkLst>
          <pc:docMk/>
          <pc:sldMk cId="115731735" sldId="267"/>
        </pc:sldMkLst>
        <pc:spChg chg="mod">
          <ac:chgData name="Elianne van Hofwegen" userId="e2730482-3bd0-44c7-8d5c-28715d46fa9a" providerId="ADAL" clId="{0A6F4874-CC92-4BFD-B4C5-4B8BF20C72A1}" dt="2022-08-16T10:05:46.554" v="1250" actId="255"/>
          <ac:spMkLst>
            <pc:docMk/>
            <pc:sldMk cId="115731735" sldId="267"/>
            <ac:spMk id="2" creationId="{DBDBCA60-41D9-D459-FADE-29070DB761AD}"/>
          </ac:spMkLst>
        </pc:spChg>
        <pc:spChg chg="mod">
          <ac:chgData name="Elianne van Hofwegen" userId="e2730482-3bd0-44c7-8d5c-28715d46fa9a" providerId="ADAL" clId="{0A6F4874-CC92-4BFD-B4C5-4B8BF20C72A1}" dt="2022-08-16T10:05:20.254" v="1231" actId="255"/>
          <ac:spMkLst>
            <pc:docMk/>
            <pc:sldMk cId="115731735" sldId="267"/>
            <ac:spMk id="3" creationId="{EA5BBCD1-236B-C324-395F-7AA50AB42637}"/>
          </ac:spMkLst>
        </pc:spChg>
      </pc:sldChg>
      <pc:sldChg chg="modSp new mod">
        <pc:chgData name="Elianne van Hofwegen" userId="e2730482-3bd0-44c7-8d5c-28715d46fa9a" providerId="ADAL" clId="{0A6F4874-CC92-4BFD-B4C5-4B8BF20C72A1}" dt="2022-08-16T10:08:09.269" v="1312" actId="207"/>
        <pc:sldMkLst>
          <pc:docMk/>
          <pc:sldMk cId="1580052545" sldId="268"/>
        </pc:sldMkLst>
        <pc:spChg chg="mod">
          <ac:chgData name="Elianne van Hofwegen" userId="e2730482-3bd0-44c7-8d5c-28715d46fa9a" providerId="ADAL" clId="{0A6F4874-CC92-4BFD-B4C5-4B8BF20C72A1}" dt="2022-08-16T10:08:09.269" v="1312" actId="207"/>
          <ac:spMkLst>
            <pc:docMk/>
            <pc:sldMk cId="1580052545" sldId="268"/>
            <ac:spMk id="2" creationId="{45AE326C-6B5C-9A51-2B30-11A8FACEA15C}"/>
          </ac:spMkLst>
        </pc:spChg>
        <pc:spChg chg="mod">
          <ac:chgData name="Elianne van Hofwegen" userId="e2730482-3bd0-44c7-8d5c-28715d46fa9a" providerId="ADAL" clId="{0A6F4874-CC92-4BFD-B4C5-4B8BF20C72A1}" dt="2022-08-16T10:08:03.958" v="1311" actId="255"/>
          <ac:spMkLst>
            <pc:docMk/>
            <pc:sldMk cId="1580052545" sldId="268"/>
            <ac:spMk id="3" creationId="{B4BDF049-6A25-1C91-96C4-09F9A4778447}"/>
          </ac:spMkLst>
        </pc:spChg>
      </pc:sldChg>
      <pc:sldChg chg="modSp new mod">
        <pc:chgData name="Elianne van Hofwegen" userId="e2730482-3bd0-44c7-8d5c-28715d46fa9a" providerId="ADAL" clId="{0A6F4874-CC92-4BFD-B4C5-4B8BF20C72A1}" dt="2022-08-16T10:08:26.945" v="1317" actId="255"/>
        <pc:sldMkLst>
          <pc:docMk/>
          <pc:sldMk cId="754027260" sldId="269"/>
        </pc:sldMkLst>
        <pc:spChg chg="mod">
          <ac:chgData name="Elianne van Hofwegen" userId="e2730482-3bd0-44c7-8d5c-28715d46fa9a" providerId="ADAL" clId="{0A6F4874-CC92-4BFD-B4C5-4B8BF20C72A1}" dt="2022-08-16T10:08:26.945" v="1317" actId="255"/>
          <ac:spMkLst>
            <pc:docMk/>
            <pc:sldMk cId="754027260" sldId="269"/>
            <ac:spMk id="2" creationId="{924FDBFB-A948-B7A1-893F-D9E42DEBE4F2}"/>
          </ac:spMkLst>
        </pc:spChg>
        <pc:spChg chg="mod">
          <ac:chgData name="Elianne van Hofwegen" userId="e2730482-3bd0-44c7-8d5c-28715d46fa9a" providerId="ADAL" clId="{0A6F4874-CC92-4BFD-B4C5-4B8BF20C72A1}" dt="2022-08-16T10:08:17.120" v="1313" actId="255"/>
          <ac:spMkLst>
            <pc:docMk/>
            <pc:sldMk cId="754027260" sldId="269"/>
            <ac:spMk id="3" creationId="{19261EBF-D9CF-A78D-64F1-838991558B4C}"/>
          </ac:spMkLst>
        </pc:spChg>
      </pc:sldChg>
      <pc:sldChg chg="modSp new mod">
        <pc:chgData name="Elianne van Hofwegen" userId="e2730482-3bd0-44c7-8d5c-28715d46fa9a" providerId="ADAL" clId="{0A6F4874-CC92-4BFD-B4C5-4B8BF20C72A1}" dt="2022-08-16T10:08:42.293" v="1323" actId="255"/>
        <pc:sldMkLst>
          <pc:docMk/>
          <pc:sldMk cId="2905729482" sldId="270"/>
        </pc:sldMkLst>
        <pc:spChg chg="mod">
          <ac:chgData name="Elianne van Hofwegen" userId="e2730482-3bd0-44c7-8d5c-28715d46fa9a" providerId="ADAL" clId="{0A6F4874-CC92-4BFD-B4C5-4B8BF20C72A1}" dt="2022-08-16T10:08:35.157" v="1321" actId="255"/>
          <ac:spMkLst>
            <pc:docMk/>
            <pc:sldMk cId="2905729482" sldId="270"/>
            <ac:spMk id="2" creationId="{651C55A4-8E08-1B2C-5C20-29912FB69D41}"/>
          </ac:spMkLst>
        </pc:spChg>
        <pc:spChg chg="mod">
          <ac:chgData name="Elianne van Hofwegen" userId="e2730482-3bd0-44c7-8d5c-28715d46fa9a" providerId="ADAL" clId="{0A6F4874-CC92-4BFD-B4C5-4B8BF20C72A1}" dt="2022-08-16T10:08:42.293" v="1323" actId="255"/>
          <ac:spMkLst>
            <pc:docMk/>
            <pc:sldMk cId="2905729482" sldId="270"/>
            <ac:spMk id="3" creationId="{BC69CE1C-DB86-10B1-258D-8A8FB8E47EE0}"/>
          </ac:spMkLst>
        </pc:spChg>
      </pc:sldChg>
      <pc:sldChg chg="modSp new mod">
        <pc:chgData name="Elianne van Hofwegen" userId="e2730482-3bd0-44c7-8d5c-28715d46fa9a" providerId="ADAL" clId="{0A6F4874-CC92-4BFD-B4C5-4B8BF20C72A1}" dt="2022-08-16T10:13:30.972" v="1687" actId="207"/>
        <pc:sldMkLst>
          <pc:docMk/>
          <pc:sldMk cId="2512266747" sldId="271"/>
        </pc:sldMkLst>
        <pc:spChg chg="mod">
          <ac:chgData name="Elianne van Hofwegen" userId="e2730482-3bd0-44c7-8d5c-28715d46fa9a" providerId="ADAL" clId="{0A6F4874-CC92-4BFD-B4C5-4B8BF20C72A1}" dt="2022-08-16T10:13:30.972" v="1687" actId="207"/>
          <ac:spMkLst>
            <pc:docMk/>
            <pc:sldMk cId="2512266747" sldId="271"/>
            <ac:spMk id="2" creationId="{A3CF8049-B0D7-4794-F415-76408CA0E736}"/>
          </ac:spMkLst>
        </pc:spChg>
        <pc:spChg chg="mod">
          <ac:chgData name="Elianne van Hofwegen" userId="e2730482-3bd0-44c7-8d5c-28715d46fa9a" providerId="ADAL" clId="{0A6F4874-CC92-4BFD-B4C5-4B8BF20C72A1}" dt="2022-08-16T10:13:20.302" v="1683" actId="255"/>
          <ac:spMkLst>
            <pc:docMk/>
            <pc:sldMk cId="2512266747" sldId="271"/>
            <ac:spMk id="3" creationId="{8093670F-CEED-E53F-5A4D-9122F8A811FC}"/>
          </ac:spMkLst>
        </pc:spChg>
      </pc:sldChg>
      <pc:sldChg chg="addSp delSp modSp new mod">
        <pc:chgData name="Elianne van Hofwegen" userId="e2730482-3bd0-44c7-8d5c-28715d46fa9a" providerId="ADAL" clId="{0A6F4874-CC92-4BFD-B4C5-4B8BF20C72A1}" dt="2022-08-17T11:34:02.926" v="2616"/>
        <pc:sldMkLst>
          <pc:docMk/>
          <pc:sldMk cId="1632677126" sldId="272"/>
        </pc:sldMkLst>
        <pc:spChg chg="mod">
          <ac:chgData name="Elianne van Hofwegen" userId="e2730482-3bd0-44c7-8d5c-28715d46fa9a" providerId="ADAL" clId="{0A6F4874-CC92-4BFD-B4C5-4B8BF20C72A1}" dt="2022-08-17T11:33:40.914" v="2614" actId="255"/>
          <ac:spMkLst>
            <pc:docMk/>
            <pc:sldMk cId="1632677126" sldId="272"/>
            <ac:spMk id="2" creationId="{F9ED8865-341C-6089-8C5A-29A09565EFEA}"/>
          </ac:spMkLst>
        </pc:spChg>
        <pc:spChg chg="del mod">
          <ac:chgData name="Elianne van Hofwegen" userId="e2730482-3bd0-44c7-8d5c-28715d46fa9a" providerId="ADAL" clId="{0A6F4874-CC92-4BFD-B4C5-4B8BF20C72A1}" dt="2022-08-17T11:34:02.926" v="2616"/>
          <ac:spMkLst>
            <pc:docMk/>
            <pc:sldMk cId="1632677126" sldId="272"/>
            <ac:spMk id="3" creationId="{0C2C5C33-0F81-D52C-033D-EA405C787C24}"/>
          </ac:spMkLst>
        </pc:spChg>
        <pc:picChg chg="add mod">
          <ac:chgData name="Elianne van Hofwegen" userId="e2730482-3bd0-44c7-8d5c-28715d46fa9a" providerId="ADAL" clId="{0A6F4874-CC92-4BFD-B4C5-4B8BF20C72A1}" dt="2022-08-17T11:34:02.926" v="2616"/>
          <ac:picMkLst>
            <pc:docMk/>
            <pc:sldMk cId="1632677126" sldId="272"/>
            <ac:picMk id="2050" creationId="{691895AC-8ABE-761A-19E6-BF40545F7E44}"/>
          </ac:picMkLst>
        </pc:picChg>
      </pc:sldChg>
    </pc:docChg>
  </pc:docChgLst>
  <pc:docChgLst>
    <pc:chgData name="Elianne van Hofwegen" userId="e2730482-3bd0-44c7-8d5c-28715d46fa9a" providerId="ADAL" clId="{874A8A04-3D90-49C4-AEA2-ED87500D2519}"/>
    <pc:docChg chg="custSel addSld delSld modSld">
      <pc:chgData name="Elianne van Hofwegen" userId="e2730482-3bd0-44c7-8d5c-28715d46fa9a" providerId="ADAL" clId="{874A8A04-3D90-49C4-AEA2-ED87500D2519}" dt="2022-06-07T14:15:18.149" v="442" actId="1076"/>
      <pc:docMkLst>
        <pc:docMk/>
      </pc:docMkLst>
      <pc:sldChg chg="addSp modSp mod">
        <pc:chgData name="Elianne van Hofwegen" userId="e2730482-3bd0-44c7-8d5c-28715d46fa9a" providerId="ADAL" clId="{874A8A04-3D90-49C4-AEA2-ED87500D2519}" dt="2022-06-07T14:15:18.149" v="442" actId="1076"/>
        <pc:sldMkLst>
          <pc:docMk/>
          <pc:sldMk cId="320752339" sldId="256"/>
        </pc:sldMkLst>
        <pc:spChg chg="mod">
          <ac:chgData name="Elianne van Hofwegen" userId="e2730482-3bd0-44c7-8d5c-28715d46fa9a" providerId="ADAL" clId="{874A8A04-3D90-49C4-AEA2-ED87500D2519}" dt="2022-06-07T13:56:41.538" v="5" actId="14100"/>
          <ac:spMkLst>
            <pc:docMk/>
            <pc:sldMk cId="320752339" sldId="256"/>
            <ac:spMk id="2" creationId="{CE8C58A4-E18C-47C7-808C-47DE0E1E70AB}"/>
          </ac:spMkLst>
        </pc:spChg>
        <pc:spChg chg="add mod">
          <ac:chgData name="Elianne van Hofwegen" userId="e2730482-3bd0-44c7-8d5c-28715d46fa9a" providerId="ADAL" clId="{874A8A04-3D90-49C4-AEA2-ED87500D2519}" dt="2022-06-07T14:15:18.149" v="442" actId="1076"/>
          <ac:spMkLst>
            <pc:docMk/>
            <pc:sldMk cId="320752339" sldId="256"/>
            <ac:spMk id="6" creationId="{9DFC4B6D-52A7-49C6-B8CD-76345822F3EA}"/>
          </ac:spMkLst>
        </pc:spChg>
        <pc:picChg chg="add mod">
          <ac:chgData name="Elianne van Hofwegen" userId="e2730482-3bd0-44c7-8d5c-28715d46fa9a" providerId="ADAL" clId="{874A8A04-3D90-49C4-AEA2-ED87500D2519}" dt="2022-06-07T13:56:42.927" v="6" actId="1076"/>
          <ac:picMkLst>
            <pc:docMk/>
            <pc:sldMk cId="320752339" sldId="256"/>
            <ac:picMk id="4" creationId="{809228E9-199A-4B8C-BA74-57E84E466443}"/>
          </ac:picMkLst>
        </pc:picChg>
      </pc:sldChg>
      <pc:sldChg chg="modSp mod">
        <pc:chgData name="Elianne van Hofwegen" userId="e2730482-3bd0-44c7-8d5c-28715d46fa9a" providerId="ADAL" clId="{874A8A04-3D90-49C4-AEA2-ED87500D2519}" dt="2022-06-07T14:00:57.672" v="259" actId="20577"/>
        <pc:sldMkLst>
          <pc:docMk/>
          <pc:sldMk cId="3009559201" sldId="257"/>
        </pc:sldMkLst>
        <pc:spChg chg="mod">
          <ac:chgData name="Elianne van Hofwegen" userId="e2730482-3bd0-44c7-8d5c-28715d46fa9a" providerId="ADAL" clId="{874A8A04-3D90-49C4-AEA2-ED87500D2519}" dt="2022-06-07T13:57:22.504" v="11" actId="207"/>
          <ac:spMkLst>
            <pc:docMk/>
            <pc:sldMk cId="3009559201" sldId="257"/>
            <ac:spMk id="2" creationId="{86946016-1070-4D49-813E-FDB0169B063B}"/>
          </ac:spMkLst>
        </pc:spChg>
        <pc:spChg chg="mod">
          <ac:chgData name="Elianne van Hofwegen" userId="e2730482-3bd0-44c7-8d5c-28715d46fa9a" providerId="ADAL" clId="{874A8A04-3D90-49C4-AEA2-ED87500D2519}" dt="2022-06-07T14:00:57.672" v="259" actId="20577"/>
          <ac:spMkLst>
            <pc:docMk/>
            <pc:sldMk cId="3009559201" sldId="257"/>
            <ac:spMk id="3" creationId="{B0F54512-10A0-4A31-A479-7BBF68B3DC4D}"/>
          </ac:spMkLst>
        </pc:spChg>
      </pc:sldChg>
      <pc:sldChg chg="modSp new mod">
        <pc:chgData name="Elianne van Hofwegen" userId="e2730482-3bd0-44c7-8d5c-28715d46fa9a" providerId="ADAL" clId="{874A8A04-3D90-49C4-AEA2-ED87500D2519}" dt="2022-06-07T14:05:23.068" v="416" actId="255"/>
        <pc:sldMkLst>
          <pc:docMk/>
          <pc:sldMk cId="92655030" sldId="258"/>
        </pc:sldMkLst>
        <pc:spChg chg="mod">
          <ac:chgData name="Elianne van Hofwegen" userId="e2730482-3bd0-44c7-8d5c-28715d46fa9a" providerId="ADAL" clId="{874A8A04-3D90-49C4-AEA2-ED87500D2519}" dt="2022-06-07T14:05:23.068" v="416" actId="255"/>
          <ac:spMkLst>
            <pc:docMk/>
            <pc:sldMk cId="92655030" sldId="258"/>
            <ac:spMk id="2" creationId="{8C5E2285-A0D0-4C4D-AD92-8E6B12B16A73}"/>
          </ac:spMkLst>
        </pc:spChg>
        <pc:spChg chg="mod">
          <ac:chgData name="Elianne van Hofwegen" userId="e2730482-3bd0-44c7-8d5c-28715d46fa9a" providerId="ADAL" clId="{874A8A04-3D90-49C4-AEA2-ED87500D2519}" dt="2022-06-07T14:01:48.880" v="277"/>
          <ac:spMkLst>
            <pc:docMk/>
            <pc:sldMk cId="92655030" sldId="258"/>
            <ac:spMk id="3" creationId="{039AEEB1-21D8-4383-84AE-63084FBDB670}"/>
          </ac:spMkLst>
        </pc:spChg>
      </pc:sldChg>
      <pc:sldChg chg="modSp new mod">
        <pc:chgData name="Elianne van Hofwegen" userId="e2730482-3bd0-44c7-8d5c-28715d46fa9a" providerId="ADAL" clId="{874A8A04-3D90-49C4-AEA2-ED87500D2519}" dt="2022-06-07T14:05:47.236" v="425" actId="113"/>
        <pc:sldMkLst>
          <pc:docMk/>
          <pc:sldMk cId="3717724202" sldId="259"/>
        </pc:sldMkLst>
        <pc:spChg chg="mod">
          <ac:chgData name="Elianne van Hofwegen" userId="e2730482-3bd0-44c7-8d5c-28715d46fa9a" providerId="ADAL" clId="{874A8A04-3D90-49C4-AEA2-ED87500D2519}" dt="2022-06-07T14:05:31.008" v="420" actId="255"/>
          <ac:spMkLst>
            <pc:docMk/>
            <pc:sldMk cId="3717724202" sldId="259"/>
            <ac:spMk id="2" creationId="{696D131B-D59F-41FB-BA00-2146DB509B18}"/>
          </ac:spMkLst>
        </pc:spChg>
        <pc:spChg chg="mod">
          <ac:chgData name="Elianne van Hofwegen" userId="e2730482-3bd0-44c7-8d5c-28715d46fa9a" providerId="ADAL" clId="{874A8A04-3D90-49C4-AEA2-ED87500D2519}" dt="2022-06-07T14:05:47.236" v="425" actId="113"/>
          <ac:spMkLst>
            <pc:docMk/>
            <pc:sldMk cId="3717724202" sldId="259"/>
            <ac:spMk id="3" creationId="{218823C5-7F3E-428C-85E0-02A7131524E0}"/>
          </ac:spMkLst>
        </pc:spChg>
      </pc:sldChg>
      <pc:sldChg chg="modSp new mod">
        <pc:chgData name="Elianne van Hofwegen" userId="e2730482-3bd0-44c7-8d5c-28715d46fa9a" providerId="ADAL" clId="{874A8A04-3D90-49C4-AEA2-ED87500D2519}" dt="2022-06-07T14:06:03.502" v="429" actId="255"/>
        <pc:sldMkLst>
          <pc:docMk/>
          <pc:sldMk cId="3082308595" sldId="260"/>
        </pc:sldMkLst>
        <pc:spChg chg="mod">
          <ac:chgData name="Elianne van Hofwegen" userId="e2730482-3bd0-44c7-8d5c-28715d46fa9a" providerId="ADAL" clId="{874A8A04-3D90-49C4-AEA2-ED87500D2519}" dt="2022-06-07T14:06:03.502" v="429" actId="255"/>
          <ac:spMkLst>
            <pc:docMk/>
            <pc:sldMk cId="3082308595" sldId="260"/>
            <ac:spMk id="2" creationId="{CB3E2109-D148-4821-A151-3AD06607EE60}"/>
          </ac:spMkLst>
        </pc:spChg>
      </pc:sldChg>
      <pc:sldChg chg="new del">
        <pc:chgData name="Elianne van Hofwegen" userId="e2730482-3bd0-44c7-8d5c-28715d46fa9a" providerId="ADAL" clId="{874A8A04-3D90-49C4-AEA2-ED87500D2519}" dt="2022-06-07T14:04:44.222" v="360" actId="47"/>
        <pc:sldMkLst>
          <pc:docMk/>
          <pc:sldMk cId="2109981378" sldId="261"/>
        </pc:sldMkLst>
      </pc:sldChg>
      <pc:sldChg chg="modSp new mod">
        <pc:chgData name="Elianne van Hofwegen" userId="e2730482-3bd0-44c7-8d5c-28715d46fa9a" providerId="ADAL" clId="{874A8A04-3D90-49C4-AEA2-ED87500D2519}" dt="2022-06-07T14:06:18.759" v="437" actId="207"/>
        <pc:sldMkLst>
          <pc:docMk/>
          <pc:sldMk cId="2941890203" sldId="261"/>
        </pc:sldMkLst>
        <pc:spChg chg="mod">
          <ac:chgData name="Elianne van Hofwegen" userId="e2730482-3bd0-44c7-8d5c-28715d46fa9a" providerId="ADAL" clId="{874A8A04-3D90-49C4-AEA2-ED87500D2519}" dt="2022-06-07T14:06:18.759" v="437" actId="207"/>
          <ac:spMkLst>
            <pc:docMk/>
            <pc:sldMk cId="2941890203" sldId="261"/>
            <ac:spMk id="2" creationId="{29D8B608-2432-48DA-B3E5-B1A1E2199CC3}"/>
          </ac:spMkLst>
        </pc:spChg>
        <pc:spChg chg="mod">
          <ac:chgData name="Elianne van Hofwegen" userId="e2730482-3bd0-44c7-8d5c-28715d46fa9a" providerId="ADAL" clId="{874A8A04-3D90-49C4-AEA2-ED87500D2519}" dt="2022-06-07T14:06:11.499" v="433" actId="114"/>
          <ac:spMkLst>
            <pc:docMk/>
            <pc:sldMk cId="2941890203" sldId="261"/>
            <ac:spMk id="3" creationId="{43CC31C2-1A41-480F-852A-4E6442B5C553}"/>
          </ac:spMkLst>
        </pc:spChg>
      </pc:sldChg>
      <pc:sldChg chg="modSp new mod">
        <pc:chgData name="Elianne van Hofwegen" userId="e2730482-3bd0-44c7-8d5c-28715d46fa9a" providerId="ADAL" clId="{874A8A04-3D90-49C4-AEA2-ED87500D2519}" dt="2022-06-07T14:06:31.331" v="441" actId="255"/>
        <pc:sldMkLst>
          <pc:docMk/>
          <pc:sldMk cId="616704706" sldId="262"/>
        </pc:sldMkLst>
        <pc:spChg chg="mod">
          <ac:chgData name="Elianne van Hofwegen" userId="e2730482-3bd0-44c7-8d5c-28715d46fa9a" providerId="ADAL" clId="{874A8A04-3D90-49C4-AEA2-ED87500D2519}" dt="2022-06-07T14:06:31.331" v="441" actId="255"/>
          <ac:spMkLst>
            <pc:docMk/>
            <pc:sldMk cId="616704706" sldId="262"/>
            <ac:spMk id="2" creationId="{8E7EA201-B54E-41F8-A08C-AB20ADE0C658}"/>
          </ac:spMkLst>
        </pc:spChg>
      </pc:sldChg>
    </pc:docChg>
  </pc:docChgLst>
  <pc:docChgLst>
    <pc:chgData name="Elianne van Hofwegen" userId="e2730482-3bd0-44c7-8d5c-28715d46fa9a" providerId="ADAL" clId="{25DB187F-1E60-450A-B96E-4045A7C15F85}"/>
    <pc:docChg chg="addSld modSld">
      <pc:chgData name="Elianne van Hofwegen" userId="e2730482-3bd0-44c7-8d5c-28715d46fa9a" providerId="ADAL" clId="{25DB187F-1E60-450A-B96E-4045A7C15F85}" dt="2022-05-24T09:42:59.527" v="10" actId="20577"/>
      <pc:docMkLst>
        <pc:docMk/>
      </pc:docMkLst>
      <pc:sldChg chg="modSp new mod">
        <pc:chgData name="Elianne van Hofwegen" userId="e2730482-3bd0-44c7-8d5c-28715d46fa9a" providerId="ADAL" clId="{25DB187F-1E60-450A-B96E-4045A7C15F85}" dt="2022-05-24T09:42:59.527" v="10" actId="20577"/>
        <pc:sldMkLst>
          <pc:docMk/>
          <pc:sldMk cId="3009559201" sldId="257"/>
        </pc:sldMkLst>
        <pc:spChg chg="mod">
          <ac:chgData name="Elianne van Hofwegen" userId="e2730482-3bd0-44c7-8d5c-28715d46fa9a" providerId="ADAL" clId="{25DB187F-1E60-450A-B96E-4045A7C15F85}" dt="2022-05-24T09:42:59.527" v="10" actId="20577"/>
          <ac:spMkLst>
            <pc:docMk/>
            <pc:sldMk cId="3009559201" sldId="257"/>
            <ac:spMk id="2" creationId="{86946016-1070-4D49-813E-FDB0169B063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6F3CB0-1F78-4008-B17D-206660B1DDC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A4AB1EF-3A33-41F0-BCBF-4D877A5A3F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AC94782-AFD3-47D7-AC08-D1A40B5B66F3}"/>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F18814A6-BC1E-4D43-8C84-AC3D7B192CB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BE0DB0D-BB29-46A8-AF80-4D03E46D1069}"/>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359124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E3C21-F081-465D-AB9D-606A6A78D6D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3D12C14-E8CC-4E71-BDC0-4E5F06D3944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41A3D56-DA99-41FF-8645-A3929B02FF03}"/>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4E082627-3B77-4303-B459-206AA554182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D757E5A-6CD2-4EBA-B436-1C325131564A}"/>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4112901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005FE431-AFB0-4855-8102-0D2248485605}"/>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0E9A409-955F-4D34-8509-E8890C0E9ED8}"/>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84984E4-77C1-44EC-AD79-7F52CF0C7FAD}"/>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F8DD6038-BC4A-4653-B706-AB5A2CA4AA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62EF988-CBC5-47FF-BF13-31B14C49807F}"/>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592523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DF43BF-19D7-4A49-AB64-00726D35855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2010FF9-9FFC-4247-BD3A-422A33FB13B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1512C85-1D13-4B1F-8675-FE28A06FAD80}"/>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51FF529E-F699-4EB9-9C1A-566266F4BCE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25D734A-578A-4F92-8554-1E1F4D9C6A75}"/>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2650076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147C7E-2724-4E42-9EB2-9A9CB55670E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F878A2F-9792-4D0A-9C98-25767B98CA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3C6CDCC-9A83-4134-8715-8EF569BD1B13}"/>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7C40F77A-5975-4E18-8AA7-CC8B36B1505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AFBF9E9-7266-4DFB-8707-753DA5E0AB37}"/>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3911548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60513-A68F-4DED-BCC5-DDA22CDADF8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8D52F1E-472D-46F0-BCD2-F940D2F85CA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59D23D0-BA75-4FC9-937E-F8AED3A304A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A8ED070-74D0-4D1A-B052-9D27B8A4D198}"/>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81AB6839-D1D0-48D8-B96E-87E07800DA1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DC9A2CD-81C7-4ABC-A39E-D9144BF45DE7}"/>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124138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E7D792-65AB-4124-9855-D2E78557A92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6725EDB-65BD-41B9-B1C0-CD3D8094A2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09E47631-EBC5-474D-861B-3353D6ACACC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0571380-D8BC-40A1-9C0C-0022ED7AE0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56D883-0263-4EB5-B8D4-3916A7C6656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844973A-FEF5-46B4-B72D-AB11B07A43F8}"/>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8" name="Tijdelijke aanduiding voor voettekst 7">
            <a:extLst>
              <a:ext uri="{FF2B5EF4-FFF2-40B4-BE49-F238E27FC236}">
                <a16:creationId xmlns:a16="http://schemas.microsoft.com/office/drawing/2014/main" id="{D08FA466-553D-4267-9FFE-8D95813D4B6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FA0B264-1B5F-4A51-BF04-0C5D9FCA14FF}"/>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256069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4A53B3-CCE6-4A17-B006-A48E449EFA61}"/>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7105918-5653-4802-BC90-F48555AC0833}"/>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4" name="Tijdelijke aanduiding voor voettekst 3">
            <a:extLst>
              <a:ext uri="{FF2B5EF4-FFF2-40B4-BE49-F238E27FC236}">
                <a16:creationId xmlns:a16="http://schemas.microsoft.com/office/drawing/2014/main" id="{79D6D041-2FF4-4917-A910-279E5C0F5E8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61A9B7E-C871-47CE-ADC0-920085EDA515}"/>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358171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CD49622-7EB7-4DDA-AFEF-FBB682802B09}"/>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3" name="Tijdelijke aanduiding voor voettekst 2">
            <a:extLst>
              <a:ext uri="{FF2B5EF4-FFF2-40B4-BE49-F238E27FC236}">
                <a16:creationId xmlns:a16="http://schemas.microsoft.com/office/drawing/2014/main" id="{409283F0-6AC3-42DD-B7B2-80250BC3056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437A4AC-08E5-4714-A418-FA60533A9E92}"/>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2187090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593FFE-D082-48CD-8704-B81FD7FBAFB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F4D34CF7-964B-450C-B367-6715C920F8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8C9547B7-887B-45FA-89B0-D558ACF2B0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97A4FD3-CC2D-4E10-9BA4-F4490F716EAB}"/>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636BF4E6-6279-49E3-A1B5-044628BB719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A2847C-962B-4A8D-9A63-749B123EAF8F}"/>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1962158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25901C-BE12-49D4-A593-C50D58B2DB5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0102189-63CF-48B3-A938-708CD73379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2883CFE-9AE3-418C-941F-D5E3653F0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D7E5902-A130-443A-BA80-512137E2D082}"/>
              </a:ext>
            </a:extLst>
          </p:cNvPr>
          <p:cNvSpPr>
            <a:spLocks noGrp="1"/>
          </p:cNvSpPr>
          <p:nvPr>
            <p:ph type="dt" sz="half" idx="10"/>
          </p:nvPr>
        </p:nvSpPr>
        <p:spPr/>
        <p:txBody>
          <a:bodyPr/>
          <a:lstStyle/>
          <a:p>
            <a:fld id="{F1404D2F-0AD7-44DB-9CB9-8F50DF3F2B62}"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E634525D-34C3-410B-8C89-A2C638582F9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5492897-6054-4E83-9CD4-984FD34802C1}"/>
              </a:ext>
            </a:extLst>
          </p:cNvPr>
          <p:cNvSpPr>
            <a:spLocks noGrp="1"/>
          </p:cNvSpPr>
          <p:nvPr>
            <p:ph type="sldNum" sz="quarter" idx="12"/>
          </p:nvPr>
        </p:nvSpPr>
        <p:spPr/>
        <p:txBody>
          <a:bodyPr/>
          <a:lstStyle/>
          <a:p>
            <a:fld id="{BCDB46E7-4EFF-486B-A1E0-A88D5C4175B3}" type="slidenum">
              <a:rPr lang="nl-NL" smtClean="0"/>
              <a:t>‹nr.›</a:t>
            </a:fld>
            <a:endParaRPr lang="nl-NL"/>
          </a:p>
        </p:txBody>
      </p:sp>
    </p:spTree>
    <p:extLst>
      <p:ext uri="{BB962C8B-B14F-4D97-AF65-F5344CB8AC3E}">
        <p14:creationId xmlns:p14="http://schemas.microsoft.com/office/powerpoint/2010/main" val="383917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A72154C-EC49-4B45-A883-090BB09951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EEF480E-97CB-4F21-AEDC-2B25BEB784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CF23134-EE58-4E3E-B130-00398402D3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04D2F-0AD7-44DB-9CB9-8F50DF3F2B62}"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7B8E6749-CA10-4F4C-A53F-46B6B4D3A8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8F80E16-5ACF-44F7-94C8-3BD4EA0AD3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DB46E7-4EFF-486B-A1E0-A88D5C4175B3}" type="slidenum">
              <a:rPr lang="nl-NL" smtClean="0"/>
              <a:t>‹nr.›</a:t>
            </a:fld>
            <a:endParaRPr lang="nl-NL"/>
          </a:p>
        </p:txBody>
      </p:sp>
    </p:spTree>
    <p:extLst>
      <p:ext uri="{BB962C8B-B14F-4D97-AF65-F5344CB8AC3E}">
        <p14:creationId xmlns:p14="http://schemas.microsoft.com/office/powerpoint/2010/main" val="1437574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cribbr.nl/onderzoeksmethoden/betrouwbaarheid-je-scriptie/#herhaalbaarheid" TargetMode="External"/><Relationship Id="rId2" Type="http://schemas.openxmlformats.org/officeDocument/2006/relationships/hyperlink" Target="https://www.scribbr.nl/onderzoeksmethoden/betrouwbaarheid-je-scripti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KyhMm_pk3u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8C58A4-E18C-47C7-808C-47DE0E1E70AB}"/>
              </a:ext>
            </a:extLst>
          </p:cNvPr>
          <p:cNvSpPr>
            <a:spLocks noGrp="1"/>
          </p:cNvSpPr>
          <p:nvPr>
            <p:ph type="ctrTitle"/>
          </p:nvPr>
        </p:nvSpPr>
        <p:spPr>
          <a:xfrm>
            <a:off x="1524000" y="1122363"/>
            <a:ext cx="9144000" cy="1192212"/>
          </a:xfrm>
        </p:spPr>
        <p:txBody>
          <a:bodyPr/>
          <a:lstStyle/>
          <a:p>
            <a:r>
              <a:rPr lang="nl-NL" b="1" dirty="0">
                <a:solidFill>
                  <a:srgbClr val="0070C0"/>
                </a:solidFill>
                <a:latin typeface="Arial" panose="020B0604020202020204" pitchFamily="34" charset="0"/>
                <a:cs typeface="Arial" panose="020B0604020202020204" pitchFamily="34" charset="0"/>
              </a:rPr>
              <a:t>Fase B: Analysefase II</a:t>
            </a:r>
          </a:p>
        </p:txBody>
      </p:sp>
      <p:sp>
        <p:nvSpPr>
          <p:cNvPr id="3" name="Ondertitel 2">
            <a:extLst>
              <a:ext uri="{FF2B5EF4-FFF2-40B4-BE49-F238E27FC236}">
                <a16:creationId xmlns:a16="http://schemas.microsoft.com/office/drawing/2014/main" id="{FDD9033A-C775-4850-A482-8DD814B2D717}"/>
              </a:ext>
            </a:extLst>
          </p:cNvPr>
          <p:cNvSpPr>
            <a:spLocks noGrp="1"/>
          </p:cNvSpPr>
          <p:nvPr>
            <p:ph type="subTitle" idx="1"/>
          </p:nvPr>
        </p:nvSpPr>
        <p:spPr/>
        <p:txBody>
          <a:bodyPr/>
          <a:lstStyle/>
          <a:p>
            <a:endParaRPr lang="nl-NL" dirty="0"/>
          </a:p>
        </p:txBody>
      </p:sp>
      <p:pic>
        <p:nvPicPr>
          <p:cNvPr id="4" name="Picture 2" descr="Voorbeeld van afbeelding">
            <a:extLst>
              <a:ext uri="{FF2B5EF4-FFF2-40B4-BE49-F238E27FC236}">
                <a16:creationId xmlns:a16="http://schemas.microsoft.com/office/drawing/2014/main" id="{809228E9-199A-4B8C-BA74-57E84E4664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84651"/>
            <a:ext cx="5679668" cy="2360612"/>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9DFC4B6D-52A7-49C6-B8CD-76345822F3EA}"/>
              </a:ext>
            </a:extLst>
          </p:cNvPr>
          <p:cNvSpPr txBox="1"/>
          <p:nvPr/>
        </p:nvSpPr>
        <p:spPr>
          <a:xfrm>
            <a:off x="3296574" y="2941400"/>
            <a:ext cx="6096000" cy="369332"/>
          </a:xfrm>
          <a:prstGeom prst="rect">
            <a:avLst/>
          </a:prstGeom>
          <a:noFill/>
        </p:spPr>
        <p:txBody>
          <a:bodyPr wrap="square">
            <a:spAutoFit/>
          </a:bodyPr>
          <a:lstStyle/>
          <a:p>
            <a:r>
              <a:rPr lang="nl-NL" sz="1800" b="1" dirty="0">
                <a:latin typeface="Arial" panose="020B0604020202020204" pitchFamily="34" charset="0"/>
                <a:cs typeface="Arial" panose="020B0604020202020204" pitchFamily="34" charset="0"/>
              </a:rPr>
              <a:t>Kwaliteitszorg opleiding tot verpleegkundige</a:t>
            </a:r>
          </a:p>
        </p:txBody>
      </p:sp>
    </p:spTree>
    <p:extLst>
      <p:ext uri="{BB962C8B-B14F-4D97-AF65-F5344CB8AC3E}">
        <p14:creationId xmlns:p14="http://schemas.microsoft.com/office/powerpoint/2010/main" val="320752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7691EE-FC6B-8934-D937-5F17D213240B}"/>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Voorbeeld tijdspad </a:t>
            </a:r>
          </a:p>
        </p:txBody>
      </p:sp>
      <p:sp>
        <p:nvSpPr>
          <p:cNvPr id="3" name="Tijdelijke aanduiding voor inhoud 2">
            <a:extLst>
              <a:ext uri="{FF2B5EF4-FFF2-40B4-BE49-F238E27FC236}">
                <a16:creationId xmlns:a16="http://schemas.microsoft.com/office/drawing/2014/main" id="{F5025D7A-B55B-E2B1-5638-D1EFB1B6BBD3}"/>
              </a:ext>
            </a:extLst>
          </p:cNvPr>
          <p:cNvSpPr>
            <a:spLocks noGrp="1"/>
          </p:cNvSpPr>
          <p:nvPr>
            <p:ph idx="1"/>
          </p:nvPr>
        </p:nvSpPr>
        <p:spPr>
          <a:xfrm>
            <a:off x="580748" y="1653282"/>
            <a:ext cx="10515600" cy="4351338"/>
          </a:xfrm>
        </p:spPr>
        <p:txBody>
          <a:bodyPr/>
          <a:lstStyle/>
          <a:p>
            <a:pPr marL="0" indent="0">
              <a:buNone/>
            </a:pPr>
            <a:r>
              <a:rPr lang="nl-NL" dirty="0"/>
              <a:t>*</a:t>
            </a:r>
            <a:r>
              <a:rPr lang="nl-NL" sz="2000" dirty="0">
                <a:latin typeface="Arial" panose="020B0604020202020204" pitchFamily="34" charset="0"/>
                <a:cs typeface="Arial" panose="020B0604020202020204" pitchFamily="34" charset="0"/>
              </a:rPr>
              <a:t>let op nog niet volledig, per fase beschrijven en naar eigen wens invullen </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graphicFrame>
        <p:nvGraphicFramePr>
          <p:cNvPr id="5" name="Tabel 5">
            <a:extLst>
              <a:ext uri="{FF2B5EF4-FFF2-40B4-BE49-F238E27FC236}">
                <a16:creationId xmlns:a16="http://schemas.microsoft.com/office/drawing/2014/main" id="{48E95018-C992-D8EF-0D55-7A94B250B4A6}"/>
              </a:ext>
            </a:extLst>
          </p:cNvPr>
          <p:cNvGraphicFramePr>
            <a:graphicFrameLocks noGrp="1"/>
          </p:cNvGraphicFramePr>
          <p:nvPr>
            <p:extLst>
              <p:ext uri="{D42A27DB-BD31-4B8C-83A1-F6EECF244321}">
                <p14:modId xmlns:p14="http://schemas.microsoft.com/office/powerpoint/2010/main" val="2360500276"/>
              </p:ext>
            </p:extLst>
          </p:nvPr>
        </p:nvGraphicFramePr>
        <p:xfrm>
          <a:off x="948924" y="2517934"/>
          <a:ext cx="8127999" cy="34747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916700029"/>
                    </a:ext>
                  </a:extLst>
                </a:gridCol>
                <a:gridCol w="2709333">
                  <a:extLst>
                    <a:ext uri="{9D8B030D-6E8A-4147-A177-3AD203B41FA5}">
                      <a16:colId xmlns:a16="http://schemas.microsoft.com/office/drawing/2014/main" val="1122976182"/>
                    </a:ext>
                  </a:extLst>
                </a:gridCol>
                <a:gridCol w="2709333">
                  <a:extLst>
                    <a:ext uri="{9D8B030D-6E8A-4147-A177-3AD203B41FA5}">
                      <a16:colId xmlns:a16="http://schemas.microsoft.com/office/drawing/2014/main" val="1348317054"/>
                    </a:ext>
                  </a:extLst>
                </a:gridCol>
              </a:tblGrid>
              <a:tr h="370840">
                <a:tc>
                  <a:txBody>
                    <a:bodyPr/>
                    <a:lstStyle/>
                    <a:p>
                      <a:r>
                        <a:rPr lang="nl-NL" sz="2000" dirty="0">
                          <a:latin typeface="Arial" panose="020B0604020202020204" pitchFamily="34" charset="0"/>
                          <a:cs typeface="Arial" panose="020B0604020202020204" pitchFamily="34" charset="0"/>
                        </a:rPr>
                        <a:t>Fase</a:t>
                      </a:r>
                    </a:p>
                  </a:txBody>
                  <a:tcPr/>
                </a:tc>
                <a:tc>
                  <a:txBody>
                    <a:bodyPr/>
                    <a:lstStyle/>
                    <a:p>
                      <a:r>
                        <a:rPr lang="nl-NL" sz="2000" dirty="0">
                          <a:latin typeface="Arial" panose="020B0604020202020204" pitchFamily="34" charset="0"/>
                          <a:cs typeface="Arial" panose="020B0604020202020204" pitchFamily="34" charset="0"/>
                        </a:rPr>
                        <a:t>Activiteit</a:t>
                      </a:r>
                    </a:p>
                  </a:txBody>
                  <a:tcPr/>
                </a:tc>
                <a:tc>
                  <a:txBody>
                    <a:bodyPr/>
                    <a:lstStyle/>
                    <a:p>
                      <a:r>
                        <a:rPr lang="nl-NL" sz="2000" dirty="0">
                          <a:latin typeface="Arial" panose="020B0604020202020204" pitchFamily="34" charset="0"/>
                          <a:cs typeface="Arial" panose="020B0604020202020204" pitchFamily="34" charset="0"/>
                        </a:rPr>
                        <a:t>Week</a:t>
                      </a:r>
                    </a:p>
                  </a:txBody>
                  <a:tcPr/>
                </a:tc>
                <a:extLst>
                  <a:ext uri="{0D108BD9-81ED-4DB2-BD59-A6C34878D82A}">
                    <a16:rowId xmlns:a16="http://schemas.microsoft.com/office/drawing/2014/main" val="1931670240"/>
                  </a:ext>
                </a:extLst>
              </a:tr>
              <a:tr h="370840">
                <a:tc>
                  <a:txBody>
                    <a:bodyPr/>
                    <a:lstStyle/>
                    <a:p>
                      <a:r>
                        <a:rPr lang="nl-NL" sz="2000" dirty="0">
                          <a:latin typeface="Arial" panose="020B0604020202020204" pitchFamily="34" charset="0"/>
                          <a:cs typeface="Arial" panose="020B0604020202020204" pitchFamily="34" charset="0"/>
                        </a:rPr>
                        <a:t>Oriëntatiefase</a:t>
                      </a:r>
                    </a:p>
                  </a:txBody>
                  <a:tcPr/>
                </a:tc>
                <a:tc>
                  <a:txBody>
                    <a:bodyPr/>
                    <a:lstStyle/>
                    <a:p>
                      <a:r>
                        <a:rPr lang="nl-NL" sz="2000" dirty="0">
                          <a:latin typeface="Arial" panose="020B0604020202020204" pitchFamily="34" charset="0"/>
                          <a:cs typeface="Arial" panose="020B0604020202020204" pitchFamily="34" charset="0"/>
                        </a:rPr>
                        <a:t>Uitleg project</a:t>
                      </a:r>
                    </a:p>
                  </a:txBody>
                  <a:tcPr/>
                </a:tc>
                <a:tc>
                  <a:txBody>
                    <a:bodyPr/>
                    <a:lstStyle/>
                    <a:p>
                      <a:r>
                        <a:rPr lang="nl-NL" sz="2000" dirty="0">
                          <a:latin typeface="Arial" panose="020B0604020202020204" pitchFamily="34" charset="0"/>
                          <a:cs typeface="Arial" panose="020B0604020202020204" pitchFamily="34" charset="0"/>
                        </a:rPr>
                        <a:t>1</a:t>
                      </a:r>
                    </a:p>
                  </a:txBody>
                  <a:tcPr/>
                </a:tc>
                <a:extLst>
                  <a:ext uri="{0D108BD9-81ED-4DB2-BD59-A6C34878D82A}">
                    <a16:rowId xmlns:a16="http://schemas.microsoft.com/office/drawing/2014/main" val="3911167870"/>
                  </a:ext>
                </a:extLst>
              </a:tr>
              <a:tr h="370840">
                <a:tc>
                  <a:txBody>
                    <a:bodyPr/>
                    <a:lstStyle/>
                    <a:p>
                      <a:endParaRPr lang="nl-NL" sz="2000" dirty="0">
                        <a:latin typeface="Arial" panose="020B0604020202020204" pitchFamily="34" charset="0"/>
                        <a:cs typeface="Arial" panose="020B0604020202020204" pitchFamily="34" charset="0"/>
                      </a:endParaRPr>
                    </a:p>
                  </a:txBody>
                  <a:tcPr/>
                </a:tc>
                <a:tc>
                  <a:txBody>
                    <a:bodyPr/>
                    <a:lstStyle/>
                    <a:p>
                      <a:r>
                        <a:rPr lang="nl-NL" sz="2000" dirty="0">
                          <a:latin typeface="Arial" panose="020B0604020202020204" pitchFamily="34" charset="0"/>
                          <a:cs typeface="Arial" panose="020B0604020202020204" pitchFamily="34" charset="0"/>
                        </a:rPr>
                        <a:t>Vaststellen onderwerp</a:t>
                      </a:r>
                    </a:p>
                  </a:txBody>
                  <a:tcPr/>
                </a:tc>
                <a:tc>
                  <a:txBody>
                    <a:bodyPr/>
                    <a:lstStyle/>
                    <a:p>
                      <a:endParaRPr lang="nl-NL"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12342563"/>
                  </a:ext>
                </a:extLst>
              </a:tr>
              <a:tr h="370840">
                <a:tc>
                  <a:txBody>
                    <a:bodyPr/>
                    <a:lstStyle/>
                    <a:p>
                      <a:endParaRPr lang="nl-NL" sz="2000" dirty="0">
                        <a:latin typeface="Arial" panose="020B0604020202020204" pitchFamily="34" charset="0"/>
                        <a:cs typeface="Arial" panose="020B0604020202020204" pitchFamily="34" charset="0"/>
                      </a:endParaRPr>
                    </a:p>
                  </a:txBody>
                  <a:tcPr/>
                </a:tc>
                <a:tc>
                  <a:txBody>
                    <a:bodyPr/>
                    <a:lstStyle/>
                    <a:p>
                      <a:r>
                        <a:rPr lang="nl-NL" sz="2000" dirty="0">
                          <a:latin typeface="Arial" panose="020B0604020202020204" pitchFamily="34" charset="0"/>
                          <a:cs typeface="Arial" panose="020B0604020202020204" pitchFamily="34" charset="0"/>
                        </a:rPr>
                        <a:t>Onderbouwing schrijven</a:t>
                      </a:r>
                    </a:p>
                  </a:txBody>
                  <a:tcPr/>
                </a:tc>
                <a:tc>
                  <a:txBody>
                    <a:bodyPr/>
                    <a:lstStyle/>
                    <a:p>
                      <a:endParaRPr lang="nl-NL"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55949797"/>
                  </a:ext>
                </a:extLst>
              </a:tr>
              <a:tr h="370840">
                <a:tc>
                  <a:txBody>
                    <a:bodyPr/>
                    <a:lstStyle/>
                    <a:p>
                      <a:r>
                        <a:rPr lang="nl-NL" sz="2000" dirty="0">
                          <a:latin typeface="Arial" panose="020B0604020202020204" pitchFamily="34" charset="0"/>
                          <a:cs typeface="Arial" panose="020B0604020202020204" pitchFamily="34" charset="0"/>
                        </a:rPr>
                        <a:t>Analysefase</a:t>
                      </a:r>
                    </a:p>
                  </a:txBody>
                  <a:tcPr/>
                </a:tc>
                <a:tc>
                  <a:txBody>
                    <a:bodyPr/>
                    <a:lstStyle/>
                    <a:p>
                      <a:r>
                        <a:rPr lang="nl-NL" sz="2000" dirty="0">
                          <a:latin typeface="Arial" panose="020B0604020202020204" pitchFamily="34" charset="0"/>
                          <a:cs typeface="Arial" panose="020B0604020202020204" pitchFamily="34" charset="0"/>
                        </a:rPr>
                        <a:t>Start projectplan</a:t>
                      </a:r>
                    </a:p>
                  </a:txBody>
                  <a:tcPr/>
                </a:tc>
                <a:tc>
                  <a:txBody>
                    <a:bodyPr/>
                    <a:lstStyle/>
                    <a:p>
                      <a:endParaRPr lang="nl-NL"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82721729"/>
                  </a:ext>
                </a:extLst>
              </a:tr>
              <a:tr h="370840">
                <a:tc>
                  <a:txBody>
                    <a:bodyPr/>
                    <a:lstStyle/>
                    <a:p>
                      <a:endParaRPr lang="nl-NL" sz="2000" dirty="0">
                        <a:latin typeface="Arial" panose="020B0604020202020204" pitchFamily="34" charset="0"/>
                        <a:cs typeface="Arial" panose="020B0604020202020204" pitchFamily="34" charset="0"/>
                      </a:endParaRPr>
                    </a:p>
                  </a:txBody>
                  <a:tcPr/>
                </a:tc>
                <a:tc>
                  <a:txBody>
                    <a:bodyPr/>
                    <a:lstStyle/>
                    <a:p>
                      <a:r>
                        <a:rPr lang="nl-NL" sz="2000" dirty="0">
                          <a:latin typeface="Arial" panose="020B0604020202020204" pitchFamily="34" charset="0"/>
                          <a:cs typeface="Arial" panose="020B0604020202020204" pitchFamily="34" charset="0"/>
                        </a:rPr>
                        <a:t>Etc. </a:t>
                      </a:r>
                    </a:p>
                  </a:txBody>
                  <a:tcPr/>
                </a:tc>
                <a:tc>
                  <a:txBody>
                    <a:bodyPr/>
                    <a:lstStyle/>
                    <a:p>
                      <a:endParaRPr lang="nl-NL" sz="20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78803770"/>
                  </a:ext>
                </a:extLst>
              </a:tr>
              <a:tr h="370840">
                <a:tc>
                  <a:txBody>
                    <a:bodyPr/>
                    <a:lstStyle/>
                    <a:p>
                      <a:r>
                        <a:rPr lang="nl-NL" sz="2000" dirty="0">
                          <a:latin typeface="Arial" panose="020B0604020202020204" pitchFamily="34" charset="0"/>
                          <a:cs typeface="Arial" panose="020B0604020202020204" pitchFamily="34" charset="0"/>
                        </a:rPr>
                        <a:t>Uitvoeringsfase</a:t>
                      </a:r>
                    </a:p>
                  </a:txBody>
                  <a:tcPr/>
                </a:tc>
                <a:tc>
                  <a:txBody>
                    <a:bodyPr/>
                    <a:lstStyle/>
                    <a:p>
                      <a:r>
                        <a:rPr lang="nl-NL" sz="2000" dirty="0">
                          <a:latin typeface="Arial" panose="020B0604020202020204" pitchFamily="34" charset="0"/>
                          <a:cs typeface="Arial" panose="020B0604020202020204" pitchFamily="34" charset="0"/>
                        </a:rPr>
                        <a:t>……………………….</a:t>
                      </a:r>
                    </a:p>
                  </a:txBody>
                  <a:tcPr/>
                </a:tc>
                <a:tc>
                  <a:txBody>
                    <a:bodyPr/>
                    <a:lstStyle/>
                    <a:p>
                      <a:endParaRPr lang="nl-NL" sz="20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9828516"/>
                  </a:ext>
                </a:extLst>
              </a:tr>
              <a:tr h="370840">
                <a:tc>
                  <a:txBody>
                    <a:bodyPr/>
                    <a:lstStyle/>
                    <a:p>
                      <a:endParaRPr lang="nl-NL" sz="2000">
                        <a:latin typeface="Arial" panose="020B0604020202020204" pitchFamily="34" charset="0"/>
                        <a:cs typeface="Arial" panose="020B0604020202020204" pitchFamily="34" charset="0"/>
                      </a:endParaRPr>
                    </a:p>
                  </a:txBody>
                  <a:tcPr/>
                </a:tc>
                <a:tc>
                  <a:txBody>
                    <a:bodyPr/>
                    <a:lstStyle/>
                    <a:p>
                      <a:r>
                        <a:rPr lang="nl-NL" sz="2000" dirty="0">
                          <a:latin typeface="Arial" panose="020B0604020202020204" pitchFamily="34" charset="0"/>
                          <a:cs typeface="Arial" panose="020B0604020202020204" pitchFamily="34" charset="0"/>
                        </a:rPr>
                        <a:t>……………………….</a:t>
                      </a:r>
                    </a:p>
                  </a:txBody>
                  <a:tcPr/>
                </a:tc>
                <a:tc>
                  <a:txBody>
                    <a:bodyPr/>
                    <a:lstStyle/>
                    <a:p>
                      <a:endParaRPr lang="nl-NL"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70590126"/>
                  </a:ext>
                </a:extLst>
              </a:tr>
            </a:tbl>
          </a:graphicData>
        </a:graphic>
      </p:graphicFrame>
    </p:spTree>
    <p:extLst>
      <p:ext uri="{BB962C8B-B14F-4D97-AF65-F5344CB8AC3E}">
        <p14:creationId xmlns:p14="http://schemas.microsoft.com/office/powerpoint/2010/main" val="1647246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7EA201-B54E-41F8-A08C-AB20ADE0C658}"/>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Criteria onderzoek </a:t>
            </a:r>
          </a:p>
        </p:txBody>
      </p:sp>
      <p:sp>
        <p:nvSpPr>
          <p:cNvPr id="3" name="Tijdelijke aanduiding voor inhoud 2">
            <a:extLst>
              <a:ext uri="{FF2B5EF4-FFF2-40B4-BE49-F238E27FC236}">
                <a16:creationId xmlns:a16="http://schemas.microsoft.com/office/drawing/2014/main" id="{9CE6946D-C9C9-4765-B262-0507BECBA6ED}"/>
              </a:ext>
            </a:extLst>
          </p:cNvPr>
          <p:cNvSpPr>
            <a:spLocks noGrp="1"/>
          </p:cNvSpPr>
          <p:nvPr>
            <p:ph idx="1"/>
          </p:nvPr>
        </p:nvSpPr>
        <p:spPr/>
        <p:txBody>
          <a:bodyPr/>
          <a:lstStyle/>
          <a:p>
            <a:r>
              <a:rPr lang="nl-NL" sz="2000" dirty="0">
                <a:latin typeface="Arial" panose="020B0604020202020204" pitchFamily="34" charset="0"/>
                <a:cs typeface="Arial" panose="020B0604020202020204" pitchFamily="34" charset="0"/>
              </a:rPr>
              <a:t>Een onderzoek moet voldoen aan de onderstaande criteria:</a:t>
            </a:r>
          </a:p>
          <a:p>
            <a:pPr marL="0" indent="0">
              <a:buNone/>
            </a:pP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Onafhankelijkheid</a:t>
            </a:r>
          </a:p>
          <a:p>
            <a:pPr marL="0" indent="0">
              <a:buNone/>
            </a:pPr>
            <a:r>
              <a:rPr lang="nl-NL" sz="2000" b="1" dirty="0">
                <a:latin typeface="Arial" panose="020B0604020202020204" pitchFamily="34" charset="0"/>
                <a:cs typeface="Arial" panose="020B0604020202020204" pitchFamily="34" charset="0"/>
              </a:rPr>
              <a:t>	</a:t>
            </a:r>
            <a:r>
              <a:rPr lang="nl-NL" sz="2000" b="1" dirty="0" err="1">
                <a:latin typeface="Arial" panose="020B0604020202020204" pitchFamily="34" charset="0"/>
                <a:cs typeface="Arial" panose="020B0604020202020204" pitchFamily="34" charset="0"/>
              </a:rPr>
              <a:t>Toetsbaarheid</a:t>
            </a:r>
            <a:endParaRPr lang="nl-NL" sz="2000" b="1" dirty="0">
              <a:latin typeface="Arial" panose="020B0604020202020204" pitchFamily="34" charset="0"/>
              <a:cs typeface="Arial" panose="020B0604020202020204" pitchFamily="34" charset="0"/>
            </a:endParaRPr>
          </a:p>
          <a:p>
            <a:pPr marL="0" indent="0">
              <a:buNone/>
            </a:pPr>
            <a:r>
              <a:rPr lang="nl-NL" sz="2000" b="1" dirty="0">
                <a:latin typeface="Arial" panose="020B0604020202020204" pitchFamily="34" charset="0"/>
                <a:cs typeface="Arial" panose="020B0604020202020204" pitchFamily="34" charset="0"/>
              </a:rPr>
              <a:t>	Betrouwbaarheid</a:t>
            </a:r>
          </a:p>
          <a:p>
            <a:pPr marL="0" indent="0">
              <a:buNone/>
            </a:pPr>
            <a:r>
              <a:rPr lang="nl-NL" sz="2000" b="1" dirty="0">
                <a:latin typeface="Arial" panose="020B0604020202020204" pitchFamily="34" charset="0"/>
                <a:cs typeface="Arial" panose="020B0604020202020204" pitchFamily="34" charset="0"/>
              </a:rPr>
              <a:t>	Validiteit</a:t>
            </a:r>
          </a:p>
          <a:p>
            <a:pPr marL="0" indent="0">
              <a:buNone/>
            </a:pPr>
            <a:r>
              <a:rPr lang="nl-NL" sz="2000" b="1" dirty="0">
                <a:latin typeface="Arial" panose="020B0604020202020204" pitchFamily="34" charset="0"/>
                <a:cs typeface="Arial" panose="020B0604020202020204" pitchFamily="34" charset="0"/>
              </a:rPr>
              <a:t>	</a:t>
            </a:r>
            <a:r>
              <a:rPr lang="nl-NL" sz="2000" b="1" dirty="0" err="1">
                <a:latin typeface="Arial" panose="020B0604020202020204" pitchFamily="34" charset="0"/>
                <a:cs typeface="Arial" panose="020B0604020202020204" pitchFamily="34" charset="0"/>
              </a:rPr>
              <a:t>Informativiteit</a:t>
            </a:r>
            <a:endParaRPr lang="nl-NL" sz="2000" b="1" dirty="0">
              <a:latin typeface="Arial" panose="020B0604020202020204" pitchFamily="34" charset="0"/>
              <a:cs typeface="Arial" panose="020B0604020202020204" pitchFamily="34" charset="0"/>
            </a:endParaRPr>
          </a:p>
          <a:p>
            <a:pPr marL="0" indent="0">
              <a:buNone/>
            </a:pPr>
            <a:r>
              <a:rPr lang="nl-NL" sz="2000" b="1" dirty="0">
                <a:latin typeface="Arial" panose="020B0604020202020204" pitchFamily="34" charset="0"/>
                <a:cs typeface="Arial" panose="020B0604020202020204" pitchFamily="34" charset="0"/>
              </a:rPr>
              <a:t>	Generaliseerbaarheid </a:t>
            </a:r>
          </a:p>
          <a:p>
            <a:pPr lvl="1"/>
            <a:endParaRPr lang="nl-NL" dirty="0"/>
          </a:p>
        </p:txBody>
      </p:sp>
    </p:spTree>
    <p:extLst>
      <p:ext uri="{BB962C8B-B14F-4D97-AF65-F5344CB8AC3E}">
        <p14:creationId xmlns:p14="http://schemas.microsoft.com/office/powerpoint/2010/main" val="61670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944390-D6B0-8153-242E-7F4878688576}"/>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Onafhankelijkheid</a:t>
            </a:r>
            <a:endParaRPr lang="nl-NL" sz="4000" dirty="0">
              <a:solidFill>
                <a:srgbClr val="0070C0"/>
              </a:solidFill>
            </a:endParaRPr>
          </a:p>
        </p:txBody>
      </p:sp>
      <p:sp>
        <p:nvSpPr>
          <p:cNvPr id="3" name="Tijdelijke aanduiding voor inhoud 2">
            <a:extLst>
              <a:ext uri="{FF2B5EF4-FFF2-40B4-BE49-F238E27FC236}">
                <a16:creationId xmlns:a16="http://schemas.microsoft.com/office/drawing/2014/main" id="{E9A6A1B2-349D-7C10-E316-1F15B79AC709}"/>
              </a:ext>
            </a:extLst>
          </p:cNvPr>
          <p:cNvSpPr>
            <a:spLocks noGrp="1"/>
          </p:cNvSpPr>
          <p:nvPr>
            <p:ph idx="1"/>
          </p:nvPr>
        </p:nvSpPr>
        <p:spPr/>
        <p:txBody>
          <a:bodyPr/>
          <a:lstStyle/>
          <a:p>
            <a:r>
              <a:rPr lang="nl-NL" sz="2000" dirty="0">
                <a:solidFill>
                  <a:schemeClr val="tx1"/>
                </a:solidFill>
                <a:latin typeface="Arial" panose="020B0604020202020204" pitchFamily="34" charset="0"/>
                <a:cs typeface="Arial" panose="020B0604020202020204" pitchFamily="34" charset="0"/>
              </a:rPr>
              <a:t>Onderzoek is onafhankelijk; er wordt geen rekening gehouden met voorkeuren en meningen van betrokkenen of van de onderzoeker(s)</a:t>
            </a:r>
          </a:p>
          <a:p>
            <a:r>
              <a:rPr lang="nl-NL" sz="2000" dirty="0">
                <a:solidFill>
                  <a:schemeClr val="tx1"/>
                </a:solidFill>
                <a:latin typeface="Arial" panose="020B0604020202020204" pitchFamily="34" charset="0"/>
                <a:cs typeface="Arial" panose="020B0604020202020204" pitchFamily="34" charset="0"/>
              </a:rPr>
              <a:t>Als onderzoeker is het daarom belangrijk dat je afstand houdt van het onderwerp</a:t>
            </a:r>
            <a:r>
              <a:rPr lang="nl-NL" sz="2000" dirty="0">
                <a:latin typeface="Arial" panose="020B0604020202020204" pitchFamily="34" charset="0"/>
                <a:cs typeface="Arial" panose="020B0604020202020204" pitchFamily="34" charset="0"/>
              </a:rPr>
              <a:t> (objectiviteit bereiken)</a:t>
            </a:r>
            <a:r>
              <a:rPr lang="nl-NL" sz="2000" dirty="0">
                <a:solidFill>
                  <a:schemeClr val="tx1"/>
                </a:solidFill>
                <a:latin typeface="Arial" panose="020B0604020202020204" pitchFamily="34" charset="0"/>
                <a:cs typeface="Arial" panose="020B0604020202020204" pitchFamily="34" charset="0"/>
              </a:rPr>
              <a:t> </a:t>
            </a:r>
          </a:p>
          <a:p>
            <a:r>
              <a:rPr lang="nl-NL" sz="2000" dirty="0">
                <a:latin typeface="Arial" panose="020B0604020202020204" pitchFamily="34" charset="0"/>
                <a:cs typeface="Arial" panose="020B0604020202020204" pitchFamily="34" charset="0"/>
              </a:rPr>
              <a:t>Intersubjectief: </a:t>
            </a:r>
            <a:r>
              <a:rPr lang="nl-NL" sz="2000" dirty="0">
                <a:solidFill>
                  <a:schemeClr val="tx1"/>
                </a:solidFill>
                <a:latin typeface="Arial" panose="020B0604020202020204" pitchFamily="34" charset="0"/>
                <a:cs typeface="Arial" panose="020B0604020202020204" pitchFamily="34" charset="0"/>
              </a:rPr>
              <a:t>verschillende onderzoekers moeten het eens zijn over de resultaten</a:t>
            </a:r>
            <a:endParaRPr lang="nl-NL" sz="2000" dirty="0">
              <a:latin typeface="Arial" panose="020B0604020202020204" pitchFamily="34" charset="0"/>
              <a:cs typeface="Arial" panose="020B0604020202020204" pitchFamily="34" charset="0"/>
            </a:endParaRPr>
          </a:p>
          <a:p>
            <a:r>
              <a:rPr lang="nl-NL" sz="2000" dirty="0">
                <a:solidFill>
                  <a:schemeClr val="tx1"/>
                </a:solidFill>
                <a:latin typeface="Arial" panose="020B0604020202020204" pitchFamily="34" charset="0"/>
                <a:cs typeface="Arial" panose="020B0604020202020204" pitchFamily="34" charset="0"/>
              </a:rPr>
              <a:t>Onderzoek moet tot vergelijkbare resultaten leiden wanneer het opnieuw uitgevoerd wordt door een andere onderzoeker</a:t>
            </a:r>
          </a:p>
          <a:p>
            <a:endParaRPr lang="nl-NL" dirty="0"/>
          </a:p>
        </p:txBody>
      </p:sp>
    </p:spTree>
    <p:extLst>
      <p:ext uri="{BB962C8B-B14F-4D97-AF65-F5344CB8AC3E}">
        <p14:creationId xmlns:p14="http://schemas.microsoft.com/office/powerpoint/2010/main" val="3442323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DBCA60-41D9-D459-FADE-29070DB761AD}"/>
              </a:ext>
            </a:extLst>
          </p:cNvPr>
          <p:cNvSpPr>
            <a:spLocks noGrp="1"/>
          </p:cNvSpPr>
          <p:nvPr>
            <p:ph type="title"/>
          </p:nvPr>
        </p:nvSpPr>
        <p:spPr/>
        <p:txBody>
          <a:bodyPr>
            <a:normAutofit/>
          </a:bodyPr>
          <a:lstStyle/>
          <a:p>
            <a:r>
              <a:rPr lang="nl-NL" sz="4000" b="1" dirty="0" err="1">
                <a:solidFill>
                  <a:srgbClr val="0070C0"/>
                </a:solidFill>
                <a:latin typeface="Arial" panose="020B0604020202020204" pitchFamily="34" charset="0"/>
                <a:cs typeface="Arial" panose="020B0604020202020204" pitchFamily="34" charset="0"/>
              </a:rPr>
              <a:t>Toetsbaarheid</a:t>
            </a:r>
            <a:endParaRPr lang="nl-NL" sz="4000" b="1" dirty="0">
              <a:solidFill>
                <a:srgbClr val="0070C0"/>
              </a:solidFill>
              <a:latin typeface="Arial" panose="020B0604020202020204" pitchFamily="34" charset="0"/>
              <a:cs typeface="Arial" panose="020B0604020202020204" pitchFamily="34" charset="0"/>
            </a:endParaRPr>
          </a:p>
        </p:txBody>
      </p:sp>
      <p:sp>
        <p:nvSpPr>
          <p:cNvPr id="3" name="Tijdelijke aanduiding voor inhoud 2">
            <a:extLst>
              <a:ext uri="{FF2B5EF4-FFF2-40B4-BE49-F238E27FC236}">
                <a16:creationId xmlns:a16="http://schemas.microsoft.com/office/drawing/2014/main" id="{EA5BBCD1-236B-C324-395F-7AA50AB42637}"/>
              </a:ext>
            </a:extLst>
          </p:cNvPr>
          <p:cNvSpPr>
            <a:spLocks noGrp="1"/>
          </p:cNvSpPr>
          <p:nvPr>
            <p:ph idx="1"/>
          </p:nvPr>
        </p:nvSpPr>
        <p:spPr/>
        <p:txBody>
          <a:bodyPr/>
          <a:lstStyle/>
          <a:p>
            <a:r>
              <a:rPr lang="nl-NL" sz="2000" dirty="0">
                <a:solidFill>
                  <a:schemeClr val="tx1"/>
                </a:solidFill>
                <a:latin typeface="Arial" panose="020B0604020202020204" pitchFamily="34" charset="0"/>
                <a:cs typeface="Arial" panose="020B0604020202020204" pitchFamily="34" charset="0"/>
              </a:rPr>
              <a:t>Een onderwerp, vraag of uitspraak moet toetsbaar zijn. Dit betekent dat het onderzoek resultaten moet leveren over zaken die waarneembaar zijn in de werkelijkheid. Een uitspraak als ‘aliens bestaan’ is niet te controleren door hem te toetsen.</a:t>
            </a:r>
          </a:p>
          <a:p>
            <a:endParaRPr lang="nl-NL" dirty="0"/>
          </a:p>
        </p:txBody>
      </p:sp>
    </p:spTree>
    <p:extLst>
      <p:ext uri="{BB962C8B-B14F-4D97-AF65-F5344CB8AC3E}">
        <p14:creationId xmlns:p14="http://schemas.microsoft.com/office/powerpoint/2010/main" val="115731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AE326C-6B5C-9A51-2B30-11A8FACEA15C}"/>
              </a:ext>
            </a:extLst>
          </p:cNvPr>
          <p:cNvSpPr>
            <a:spLocks noGrp="1"/>
          </p:cNvSpPr>
          <p:nvPr>
            <p:ph type="title"/>
          </p:nvPr>
        </p:nvSpPr>
        <p:spPr/>
        <p:txBody>
          <a:bodyPr/>
          <a:lstStyle/>
          <a:p>
            <a:r>
              <a:rPr lang="nl-NL" sz="4400" b="1" dirty="0">
                <a:solidFill>
                  <a:srgbClr val="0070C0"/>
                </a:solidFill>
                <a:latin typeface="Arial" panose="020B0604020202020204" pitchFamily="34" charset="0"/>
                <a:cs typeface="Arial" panose="020B0604020202020204" pitchFamily="34" charset="0"/>
              </a:rPr>
              <a:t>Betrouwbaarheid en validiteit </a:t>
            </a:r>
            <a:endParaRPr lang="nl-NL" dirty="0">
              <a:solidFill>
                <a:srgbClr val="0070C0"/>
              </a:solidFill>
            </a:endParaRPr>
          </a:p>
        </p:txBody>
      </p:sp>
      <p:sp>
        <p:nvSpPr>
          <p:cNvPr id="3" name="Tijdelijke aanduiding voor inhoud 2">
            <a:extLst>
              <a:ext uri="{FF2B5EF4-FFF2-40B4-BE49-F238E27FC236}">
                <a16:creationId xmlns:a16="http://schemas.microsoft.com/office/drawing/2014/main" id="{B4BDF049-6A25-1C91-96C4-09F9A4778447}"/>
              </a:ext>
            </a:extLst>
          </p:cNvPr>
          <p:cNvSpPr>
            <a:spLocks noGrp="1"/>
          </p:cNvSpPr>
          <p:nvPr>
            <p:ph idx="1"/>
          </p:nvPr>
        </p:nvSpPr>
        <p:spPr/>
        <p:txBody>
          <a:bodyPr/>
          <a:lstStyle/>
          <a:p>
            <a:pPr marL="0" indent="0">
              <a:buNone/>
            </a:pPr>
            <a:r>
              <a:rPr lang="nl-NL" sz="2000" dirty="0">
                <a:solidFill>
                  <a:schemeClr val="tx1"/>
                </a:solidFill>
                <a:latin typeface="Arial" panose="020B0604020202020204" pitchFamily="34" charset="0"/>
                <a:cs typeface="Arial" panose="020B0604020202020204" pitchFamily="34" charset="0"/>
              </a:rPr>
              <a:t>Met </a:t>
            </a:r>
            <a:r>
              <a:rPr lang="nl-NL" sz="2000" dirty="0">
                <a:solidFill>
                  <a:schemeClr val="tx1"/>
                </a:solidFill>
                <a:latin typeface="Arial" panose="020B0604020202020204" pitchFamily="34" charset="0"/>
                <a:cs typeface="Arial" panose="020B0604020202020204" pitchFamily="34" charset="0"/>
                <a:hlinkClick r:id="rId2"/>
              </a:rPr>
              <a:t>betrouwbaarheid</a:t>
            </a:r>
            <a:r>
              <a:rPr lang="nl-NL" sz="2000" dirty="0">
                <a:solidFill>
                  <a:schemeClr val="tx1"/>
                </a:solidFill>
                <a:latin typeface="Arial" panose="020B0604020202020204" pitchFamily="34" charset="0"/>
                <a:cs typeface="Arial" panose="020B0604020202020204" pitchFamily="34" charset="0"/>
              </a:rPr>
              <a:t> wordt nagegaan hoeveel toevallige fouten er voorkomen in het onderzoek van je scriptie (willekeurige meetfouten genoemd). Bij toevallige fouten kun je denken aan:</a:t>
            </a:r>
          </a:p>
          <a:p>
            <a:r>
              <a:rPr lang="nl-NL" sz="2000" dirty="0">
                <a:solidFill>
                  <a:schemeClr val="tx1"/>
                </a:solidFill>
                <a:latin typeface="Arial" panose="020B0604020202020204" pitchFamily="34" charset="0"/>
                <a:cs typeface="Arial" panose="020B0604020202020204" pitchFamily="34" charset="0"/>
              </a:rPr>
              <a:t>Per ongeluk het verkeerde antwoord aankruisen.</a:t>
            </a:r>
          </a:p>
          <a:p>
            <a:r>
              <a:rPr lang="nl-NL" sz="2000" dirty="0">
                <a:solidFill>
                  <a:schemeClr val="tx1"/>
                </a:solidFill>
                <a:latin typeface="Arial" panose="020B0604020202020204" pitchFamily="34" charset="0"/>
                <a:cs typeface="Arial" panose="020B0604020202020204" pitchFamily="34" charset="0"/>
              </a:rPr>
              <a:t>Een fout maken bij het invoeren van de gegevens.</a:t>
            </a:r>
          </a:p>
          <a:p>
            <a:r>
              <a:rPr lang="nl-NL" sz="2000" dirty="0">
                <a:solidFill>
                  <a:schemeClr val="tx1"/>
                </a:solidFill>
                <a:latin typeface="Arial" panose="020B0604020202020204" pitchFamily="34" charset="0"/>
                <a:cs typeface="Arial" panose="020B0604020202020204" pitchFamily="34" charset="0"/>
              </a:rPr>
              <a:t>Geluidsoverlast bij het invullen van de vragenlijst.</a:t>
            </a:r>
          </a:p>
          <a:p>
            <a:pPr marL="0" indent="0">
              <a:buNone/>
            </a:pPr>
            <a:endParaRPr lang="nl-NL" sz="2000" dirty="0">
              <a:solidFill>
                <a:schemeClr val="tx1"/>
              </a:solidFill>
              <a:latin typeface="Arial" panose="020B0604020202020204" pitchFamily="34" charset="0"/>
              <a:cs typeface="Arial" panose="020B0604020202020204" pitchFamily="34" charset="0"/>
            </a:endParaRPr>
          </a:p>
          <a:p>
            <a:pPr marL="0" indent="0">
              <a:buNone/>
            </a:pPr>
            <a:r>
              <a:rPr lang="nl-NL" sz="2000" dirty="0">
                <a:solidFill>
                  <a:schemeClr val="tx1"/>
                </a:solidFill>
                <a:latin typeface="Arial" panose="020B0604020202020204" pitchFamily="34" charset="0"/>
                <a:cs typeface="Arial" panose="020B0604020202020204" pitchFamily="34" charset="0"/>
              </a:rPr>
              <a:t>Een betrouwbaar onderzoek is </a:t>
            </a:r>
            <a:r>
              <a:rPr lang="nl-NL" sz="2000" dirty="0">
                <a:solidFill>
                  <a:schemeClr val="tx1"/>
                </a:solidFill>
                <a:latin typeface="Arial" panose="020B0604020202020204" pitchFamily="34" charset="0"/>
                <a:cs typeface="Arial" panose="020B0604020202020204" pitchFamily="34" charset="0"/>
                <a:hlinkClick r:id="rId3"/>
              </a:rPr>
              <a:t>herhaalbaar</a:t>
            </a:r>
            <a:r>
              <a:rPr lang="nl-NL" sz="2000" dirty="0">
                <a:solidFill>
                  <a:schemeClr val="tx1"/>
                </a:solidFill>
                <a:latin typeface="Arial" panose="020B0604020202020204" pitchFamily="34" charset="0"/>
                <a:cs typeface="Arial" panose="020B0604020202020204" pitchFamily="34" charset="0"/>
              </a:rPr>
              <a:t> en geeft iedere keer dat je het onderzoek opnieuw uitvoert dezelfde resultaten.</a:t>
            </a:r>
          </a:p>
          <a:p>
            <a:endParaRPr lang="nl-NL" dirty="0"/>
          </a:p>
        </p:txBody>
      </p:sp>
    </p:spTree>
    <p:extLst>
      <p:ext uri="{BB962C8B-B14F-4D97-AF65-F5344CB8AC3E}">
        <p14:creationId xmlns:p14="http://schemas.microsoft.com/office/powerpoint/2010/main" val="1580052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4FDBFB-A948-B7A1-893F-D9E42DEBE4F2}"/>
              </a:ext>
            </a:extLst>
          </p:cNvPr>
          <p:cNvSpPr>
            <a:spLocks noGrp="1"/>
          </p:cNvSpPr>
          <p:nvPr>
            <p:ph type="title"/>
          </p:nvPr>
        </p:nvSpPr>
        <p:spPr/>
        <p:txBody>
          <a:bodyPr/>
          <a:lstStyle/>
          <a:p>
            <a:r>
              <a:rPr lang="nl-NL" sz="4000" b="1" dirty="0" err="1">
                <a:solidFill>
                  <a:srgbClr val="0070C0"/>
                </a:solidFill>
                <a:latin typeface="Arial" panose="020B0604020202020204" pitchFamily="34" charset="0"/>
                <a:cs typeface="Arial" panose="020B0604020202020204" pitchFamily="34" charset="0"/>
              </a:rPr>
              <a:t>Informativiteit</a:t>
            </a:r>
            <a:r>
              <a:rPr lang="nl-NL" dirty="0"/>
              <a:t> </a:t>
            </a:r>
          </a:p>
        </p:txBody>
      </p:sp>
      <p:sp>
        <p:nvSpPr>
          <p:cNvPr id="3" name="Tijdelijke aanduiding voor inhoud 2">
            <a:extLst>
              <a:ext uri="{FF2B5EF4-FFF2-40B4-BE49-F238E27FC236}">
                <a16:creationId xmlns:a16="http://schemas.microsoft.com/office/drawing/2014/main" id="{19261EBF-D9CF-A78D-64F1-838991558B4C}"/>
              </a:ext>
            </a:extLst>
          </p:cNvPr>
          <p:cNvSpPr>
            <a:spLocks noGrp="1"/>
          </p:cNvSpPr>
          <p:nvPr>
            <p:ph idx="1"/>
          </p:nvPr>
        </p:nvSpPr>
        <p:spPr/>
        <p:txBody>
          <a:bodyPr/>
          <a:lstStyle/>
          <a:p>
            <a:r>
              <a:rPr lang="nl-NL" sz="2000" dirty="0">
                <a:solidFill>
                  <a:schemeClr val="tx1"/>
                </a:solidFill>
                <a:latin typeface="Arial" panose="020B0604020202020204" pitchFamily="34" charset="0"/>
                <a:cs typeface="Arial" panose="020B0604020202020204" pitchFamily="34" charset="0"/>
              </a:rPr>
              <a:t>Het is belangrijk dat je altijd </a:t>
            </a:r>
            <a:r>
              <a:rPr lang="nl-NL" sz="2000" u="sng" dirty="0">
                <a:solidFill>
                  <a:schemeClr val="tx1"/>
                </a:solidFill>
                <a:latin typeface="Arial" panose="020B0604020202020204" pitchFamily="34" charset="0"/>
                <a:cs typeface="Arial" panose="020B0604020202020204" pitchFamily="34" charset="0"/>
              </a:rPr>
              <a:t>maximale</a:t>
            </a:r>
            <a:r>
              <a:rPr lang="nl-NL" sz="2000" dirty="0">
                <a:solidFill>
                  <a:schemeClr val="tx1"/>
                </a:solidFill>
                <a:latin typeface="Arial" panose="020B0604020202020204" pitchFamily="34" charset="0"/>
                <a:cs typeface="Arial" panose="020B0604020202020204" pitchFamily="34" charset="0"/>
              </a:rPr>
              <a:t> informatie verschaft, zodat een ander (die niks met jouw onderzoek te maken had) precies hetzelfde onderzoek zou kunnen herhalen. Om uitspraken te kunnen toetsen, moeten deze heel nauwkeurig geformuleerd worden. Je moet aangeven wat er onderzocht wordt, wanneer en met wie. Dit kun je bijvoorbeeld doen door het bijhouden van een logboek.</a:t>
            </a:r>
          </a:p>
          <a:p>
            <a:endParaRPr lang="nl-NL" dirty="0"/>
          </a:p>
        </p:txBody>
      </p:sp>
    </p:spTree>
    <p:extLst>
      <p:ext uri="{BB962C8B-B14F-4D97-AF65-F5344CB8AC3E}">
        <p14:creationId xmlns:p14="http://schemas.microsoft.com/office/powerpoint/2010/main" val="754027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1C55A4-8E08-1B2C-5C20-29912FB69D41}"/>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Generaliseerbaarheid</a:t>
            </a:r>
          </a:p>
        </p:txBody>
      </p:sp>
      <p:sp>
        <p:nvSpPr>
          <p:cNvPr id="3" name="Tijdelijke aanduiding voor inhoud 2">
            <a:extLst>
              <a:ext uri="{FF2B5EF4-FFF2-40B4-BE49-F238E27FC236}">
                <a16:creationId xmlns:a16="http://schemas.microsoft.com/office/drawing/2014/main" id="{BC69CE1C-DB86-10B1-258D-8A8FB8E47EE0}"/>
              </a:ext>
            </a:extLst>
          </p:cNvPr>
          <p:cNvSpPr>
            <a:spLocks noGrp="1"/>
          </p:cNvSpPr>
          <p:nvPr>
            <p:ph idx="1"/>
          </p:nvPr>
        </p:nvSpPr>
        <p:spPr/>
        <p:txBody>
          <a:bodyPr/>
          <a:lstStyle/>
          <a:p>
            <a:pPr marL="0" indent="0">
              <a:buNone/>
            </a:pPr>
            <a:r>
              <a:rPr lang="nl-NL" sz="2000" dirty="0">
                <a:solidFill>
                  <a:schemeClr val="tx1"/>
                </a:solidFill>
                <a:latin typeface="Arial" panose="020B0604020202020204" pitchFamily="34" charset="0"/>
                <a:cs typeface="Arial" panose="020B0604020202020204" pitchFamily="34" charset="0"/>
              </a:rPr>
              <a:t>Onderzoekers analyseren een specifiek deel van de werkelijkheid en doen hier uitspraken over. Ze willen dat deze uitspraken gelden voor een zo groot mogelijke groep personen of situaties. Dit noem je generaliseerbaarheid.</a:t>
            </a:r>
          </a:p>
          <a:p>
            <a:pPr marL="0" indent="0">
              <a:buNone/>
            </a:pPr>
            <a:endParaRPr lang="nl-NL" sz="2000" dirty="0">
              <a:latin typeface="Arial" panose="020B0604020202020204" pitchFamily="34" charset="0"/>
              <a:cs typeface="Arial" panose="020B0604020202020204" pitchFamily="34" charset="0"/>
            </a:endParaRPr>
          </a:p>
          <a:p>
            <a:pPr marL="0" indent="0">
              <a:buNone/>
            </a:pPr>
            <a:r>
              <a:rPr lang="nl-NL" sz="2000" dirty="0">
                <a:latin typeface="Arial" panose="020B0604020202020204" pitchFamily="34" charset="0"/>
                <a:cs typeface="Arial" panose="020B0604020202020204" pitchFamily="34" charset="0"/>
                <a:hlinkClick r:id="rId2"/>
              </a:rPr>
              <a:t>Wat is generaliseerbaarheid? – YouTube</a:t>
            </a:r>
            <a:endParaRPr lang="nl-NL" sz="2000" dirty="0">
              <a:latin typeface="Arial" panose="020B0604020202020204" pitchFamily="34" charset="0"/>
              <a:cs typeface="Arial" panose="020B0604020202020204" pitchFamily="34" charset="0"/>
            </a:endParaRPr>
          </a:p>
          <a:p>
            <a:endParaRPr lang="nl-NL" dirty="0"/>
          </a:p>
        </p:txBody>
      </p:sp>
    </p:spTree>
    <p:extLst>
      <p:ext uri="{BB962C8B-B14F-4D97-AF65-F5344CB8AC3E}">
        <p14:creationId xmlns:p14="http://schemas.microsoft.com/office/powerpoint/2010/main" val="2905729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ED8865-341C-6089-8C5A-29A09565EFEA}"/>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Vragen? </a:t>
            </a:r>
          </a:p>
        </p:txBody>
      </p:sp>
      <p:pic>
        <p:nvPicPr>
          <p:cNvPr id="2050" name="Picture 2" descr="49 vragen om jezelf beter te leren kennen - Hooggevoelig Ondernemen">
            <a:extLst>
              <a:ext uri="{FF2B5EF4-FFF2-40B4-BE49-F238E27FC236}">
                <a16:creationId xmlns:a16="http://schemas.microsoft.com/office/drawing/2014/main" id="{691895AC-8ABE-761A-19E6-BF40545F7E4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00387" y="2001044"/>
            <a:ext cx="5991225"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677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946016-1070-4D49-813E-FDB0169B063B}"/>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Lesdoelen </a:t>
            </a:r>
          </a:p>
        </p:txBody>
      </p:sp>
      <p:sp>
        <p:nvSpPr>
          <p:cNvPr id="3" name="Tijdelijke aanduiding voor inhoud 2">
            <a:extLst>
              <a:ext uri="{FF2B5EF4-FFF2-40B4-BE49-F238E27FC236}">
                <a16:creationId xmlns:a16="http://schemas.microsoft.com/office/drawing/2014/main" id="{B0F54512-10A0-4A31-A479-7BBF68B3DC4D}"/>
              </a:ext>
            </a:extLst>
          </p:cNvPr>
          <p:cNvSpPr>
            <a:spLocks noGrp="1"/>
          </p:cNvSpPr>
          <p:nvPr>
            <p:ph idx="1"/>
          </p:nvPr>
        </p:nvSpPr>
        <p:spPr/>
        <p:txBody>
          <a:bodyPr/>
          <a:lstStyle/>
          <a:p>
            <a:r>
              <a:rPr lang="nl-NL" sz="2000" dirty="0">
                <a:latin typeface="Arial" panose="020B0604020202020204" pitchFamily="34" charset="0"/>
                <a:cs typeface="Arial" panose="020B0604020202020204" pitchFamily="34" charset="0"/>
              </a:rPr>
              <a:t>Aan het einde van de les weet je wat een onderzoeksdoel (RUMBA) is én het belang van het onderzoeksdoel uitleggen </a:t>
            </a:r>
          </a:p>
          <a:p>
            <a:r>
              <a:rPr lang="nl-NL" sz="2000" dirty="0">
                <a:latin typeface="Arial" panose="020B0604020202020204" pitchFamily="34" charset="0"/>
                <a:cs typeface="Arial" panose="020B0604020202020204" pitchFamily="34" charset="0"/>
              </a:rPr>
              <a:t>Aan het einde van de les ben je op de hoogte van de meetinstrumenten (enquête/interview) die je kan gebruiken tijdens je onderzoek </a:t>
            </a:r>
          </a:p>
          <a:p>
            <a:r>
              <a:rPr lang="nl-NL" sz="2000" dirty="0">
                <a:latin typeface="Arial" panose="020B0604020202020204" pitchFamily="34" charset="0"/>
                <a:cs typeface="Arial" panose="020B0604020202020204" pitchFamily="34" charset="0"/>
              </a:rPr>
              <a:t>Aan het einde van les ben je op de hoogte over het belang van het afbakenen van het onderwerp </a:t>
            </a:r>
          </a:p>
          <a:p>
            <a:r>
              <a:rPr lang="nl-NL" sz="2000" dirty="0">
                <a:latin typeface="Arial" panose="020B0604020202020204" pitchFamily="34" charset="0"/>
                <a:cs typeface="Arial" panose="020B0604020202020204" pitchFamily="34" charset="0"/>
              </a:rPr>
              <a:t>Aan het einde van de les ben je in staat om te beginnen met het maken van een tijdspad</a:t>
            </a:r>
          </a:p>
          <a:p>
            <a:r>
              <a:rPr lang="nl-NL" sz="2000" dirty="0">
                <a:latin typeface="Arial" panose="020B0604020202020204" pitchFamily="34" charset="0"/>
                <a:cs typeface="Arial" panose="020B0604020202020204" pitchFamily="34" charset="0"/>
              </a:rPr>
              <a:t>Aan het einde van de les ben je op e hoogte van de </a:t>
            </a:r>
            <a:r>
              <a:rPr lang="nl-NL" sz="2000" dirty="0" err="1">
                <a:latin typeface="Arial" panose="020B0604020202020204" pitchFamily="34" charset="0"/>
                <a:cs typeface="Arial" panose="020B0604020202020204" pitchFamily="34" charset="0"/>
              </a:rPr>
              <a:t>onderzoekscriteria</a:t>
            </a:r>
            <a:r>
              <a:rPr lang="nl-NL" sz="2000" dirty="0">
                <a:latin typeface="Arial" panose="020B0604020202020204" pitchFamily="34" charset="0"/>
                <a:cs typeface="Arial" panose="020B0604020202020204" pitchFamily="34" charset="0"/>
              </a:rPr>
              <a:t>  </a:t>
            </a:r>
          </a:p>
          <a:p>
            <a:pPr marL="0" indent="0">
              <a:buNone/>
            </a:pPr>
            <a:endParaRPr lang="nl-NL" dirty="0"/>
          </a:p>
          <a:p>
            <a:endParaRPr lang="nl-NL" dirty="0"/>
          </a:p>
        </p:txBody>
      </p:sp>
    </p:spTree>
    <p:extLst>
      <p:ext uri="{BB962C8B-B14F-4D97-AF65-F5344CB8AC3E}">
        <p14:creationId xmlns:p14="http://schemas.microsoft.com/office/powerpoint/2010/main" val="3009559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5E2285-A0D0-4C4D-AD92-8E6B12B16A73}"/>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Onderzoeksdoel en het belang van het onderzoeksdoel </a:t>
            </a:r>
          </a:p>
        </p:txBody>
      </p:sp>
      <p:sp>
        <p:nvSpPr>
          <p:cNvPr id="3" name="Tijdelijke aanduiding voor inhoud 2">
            <a:extLst>
              <a:ext uri="{FF2B5EF4-FFF2-40B4-BE49-F238E27FC236}">
                <a16:creationId xmlns:a16="http://schemas.microsoft.com/office/drawing/2014/main" id="{039AEEB1-21D8-4383-84AE-63084FBDB670}"/>
              </a:ext>
            </a:extLst>
          </p:cNvPr>
          <p:cNvSpPr>
            <a:spLocks noGrp="1"/>
          </p:cNvSpPr>
          <p:nvPr>
            <p:ph idx="1"/>
          </p:nvPr>
        </p:nvSpPr>
        <p:spPr/>
        <p:txBody>
          <a:bodyPr>
            <a:normAutofit/>
          </a:bodyPr>
          <a:lstStyle/>
          <a:p>
            <a:r>
              <a:rPr lang="nl-NL" sz="2000" dirty="0">
                <a:latin typeface="Arial" panose="020B0604020202020204" pitchFamily="34" charset="0"/>
                <a:cs typeface="Arial" panose="020B0604020202020204" pitchFamily="34" charset="0"/>
              </a:rPr>
              <a:t>Toont de relevantie van je onderzoek aan</a:t>
            </a:r>
          </a:p>
          <a:p>
            <a:r>
              <a:rPr lang="nl-NL" sz="2000" dirty="0">
                <a:latin typeface="Arial" panose="020B0604020202020204" pitchFamily="34" charset="0"/>
                <a:cs typeface="Arial" panose="020B0604020202020204" pitchFamily="34" charset="0"/>
              </a:rPr>
              <a:t>Geeft antwoord op de vraag: </a:t>
            </a:r>
            <a:r>
              <a:rPr lang="nl-NL" sz="2000" i="1" dirty="0">
                <a:latin typeface="Arial" panose="020B0604020202020204" pitchFamily="34" charset="0"/>
                <a:cs typeface="Arial" panose="020B0604020202020204" pitchFamily="34" charset="0"/>
              </a:rPr>
              <a:t>‘’Wat wil je met jouw onderzoek bereiken?’’</a:t>
            </a:r>
          </a:p>
          <a:p>
            <a:r>
              <a:rPr lang="nl-NL" sz="2000" dirty="0">
                <a:latin typeface="Arial" panose="020B0604020202020204" pitchFamily="34" charset="0"/>
                <a:cs typeface="Arial" panose="020B0604020202020204" pitchFamily="34" charset="0"/>
              </a:rPr>
              <a:t>Inzicht krijgen, maar nooit een probleem oplossen</a:t>
            </a:r>
          </a:p>
          <a:p>
            <a:r>
              <a:rPr lang="nl-NL" sz="2000" dirty="0">
                <a:latin typeface="Arial" panose="020B0604020202020204" pitchFamily="34" charset="0"/>
                <a:cs typeface="Arial" panose="020B0604020202020204" pitchFamily="34" charset="0"/>
              </a:rPr>
              <a:t>Gebruikmakend van RUMBA</a:t>
            </a:r>
          </a:p>
        </p:txBody>
      </p:sp>
    </p:spTree>
    <p:extLst>
      <p:ext uri="{BB962C8B-B14F-4D97-AF65-F5344CB8AC3E}">
        <p14:creationId xmlns:p14="http://schemas.microsoft.com/office/powerpoint/2010/main" val="92655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B8E8E9-E874-C5F3-077F-96468828ED9F}"/>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Voorbeeldzinnen onderzoeksdoelstellingen</a:t>
            </a:r>
          </a:p>
        </p:txBody>
      </p:sp>
      <p:sp>
        <p:nvSpPr>
          <p:cNvPr id="3" name="Tijdelijke aanduiding voor inhoud 2">
            <a:extLst>
              <a:ext uri="{FF2B5EF4-FFF2-40B4-BE49-F238E27FC236}">
                <a16:creationId xmlns:a16="http://schemas.microsoft.com/office/drawing/2014/main" id="{D6D7E566-8B48-3A89-C3F8-772B783890DB}"/>
              </a:ext>
            </a:extLst>
          </p:cNvPr>
          <p:cNvSpPr>
            <a:spLocks noGrp="1"/>
          </p:cNvSpPr>
          <p:nvPr>
            <p:ph idx="1"/>
          </p:nvPr>
        </p:nvSpPr>
        <p:spPr/>
        <p:txBody>
          <a:bodyPr/>
          <a:lstStyle/>
          <a:p>
            <a:r>
              <a:rPr lang="nl-NL" sz="2000" i="1" dirty="0">
                <a:latin typeface="Arial" panose="020B0604020202020204" pitchFamily="34" charset="0"/>
                <a:cs typeface="Arial" panose="020B0604020202020204" pitchFamily="34" charset="0"/>
              </a:rPr>
              <a:t>‘’Het onderzoek heeft tot doel inzicht te verkrijgen in….bij…om….</a:t>
            </a:r>
          </a:p>
          <a:p>
            <a:r>
              <a:rPr lang="nl-NL" sz="2000" i="1" dirty="0">
                <a:latin typeface="Arial" panose="020B0604020202020204" pitchFamily="34" charset="0"/>
                <a:cs typeface="Arial" panose="020B0604020202020204" pitchFamily="34" charset="0"/>
              </a:rPr>
              <a:t>‘’De doelstelling van het onderzoek is…door…</a:t>
            </a:r>
          </a:p>
          <a:p>
            <a:r>
              <a:rPr lang="nl-NL" sz="2000" i="1" dirty="0">
                <a:latin typeface="Arial" panose="020B0604020202020204" pitchFamily="34" charset="0"/>
                <a:cs typeface="Arial" panose="020B0604020202020204" pitchFamily="34" charset="0"/>
              </a:rPr>
              <a:t>‘’Het doel van dit onderzoek is om te achterhalen waarom….</a:t>
            </a:r>
          </a:p>
          <a:p>
            <a:r>
              <a:rPr lang="nl-NL" sz="2000" i="1" dirty="0">
                <a:latin typeface="Arial" panose="020B0604020202020204" pitchFamily="34" charset="0"/>
                <a:cs typeface="Arial" panose="020B0604020202020204" pitchFamily="34" charset="0"/>
              </a:rPr>
              <a:t>‘’De doelstelling is om kennis te verzamelen over de factoren die een invloed hebben op…’’</a:t>
            </a:r>
          </a:p>
          <a:p>
            <a:endParaRPr lang="nl-NL" dirty="0"/>
          </a:p>
        </p:txBody>
      </p:sp>
    </p:spTree>
    <p:extLst>
      <p:ext uri="{BB962C8B-B14F-4D97-AF65-F5344CB8AC3E}">
        <p14:creationId xmlns:p14="http://schemas.microsoft.com/office/powerpoint/2010/main" val="2377931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6D131B-D59F-41FB-BA00-2146DB509B18}"/>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RUMBA</a:t>
            </a:r>
          </a:p>
        </p:txBody>
      </p:sp>
      <p:sp>
        <p:nvSpPr>
          <p:cNvPr id="3" name="Tijdelijke aanduiding voor inhoud 2">
            <a:extLst>
              <a:ext uri="{FF2B5EF4-FFF2-40B4-BE49-F238E27FC236}">
                <a16:creationId xmlns:a16="http://schemas.microsoft.com/office/drawing/2014/main" id="{218823C5-7F3E-428C-85E0-02A7131524E0}"/>
              </a:ext>
            </a:extLst>
          </p:cNvPr>
          <p:cNvSpPr>
            <a:spLocks noGrp="1"/>
          </p:cNvSpPr>
          <p:nvPr>
            <p:ph idx="1"/>
          </p:nvPr>
        </p:nvSpPr>
        <p:spPr/>
        <p:txBody>
          <a:bodyPr/>
          <a:lstStyle/>
          <a:p>
            <a:r>
              <a:rPr lang="nl-NL" sz="2000" b="1" dirty="0">
                <a:latin typeface="Arial" panose="020B0604020202020204" pitchFamily="34" charset="0"/>
                <a:cs typeface="Arial" panose="020B0604020202020204" pitchFamily="34" charset="0"/>
              </a:rPr>
              <a:t>R= </a:t>
            </a:r>
            <a:r>
              <a:rPr lang="nl-NL" sz="2000" dirty="0">
                <a:latin typeface="Arial" panose="020B0604020202020204" pitchFamily="34" charset="0"/>
                <a:cs typeface="Arial" panose="020B0604020202020204" pitchFamily="34" charset="0"/>
              </a:rPr>
              <a:t>relevant</a:t>
            </a:r>
            <a:r>
              <a:rPr lang="nl-NL" sz="2000" b="1" dirty="0">
                <a:latin typeface="Arial" panose="020B0604020202020204" pitchFamily="34" charset="0"/>
                <a:cs typeface="Arial" panose="020B0604020202020204" pitchFamily="34" charset="0"/>
              </a:rPr>
              <a:t> </a:t>
            </a:r>
          </a:p>
          <a:p>
            <a:r>
              <a:rPr lang="nl-NL" sz="2000" b="1" dirty="0">
                <a:latin typeface="Arial" panose="020B0604020202020204" pitchFamily="34" charset="0"/>
                <a:cs typeface="Arial" panose="020B0604020202020204" pitchFamily="34" charset="0"/>
              </a:rPr>
              <a:t>U= </a:t>
            </a:r>
            <a:r>
              <a:rPr lang="nl-NL" sz="2000" dirty="0" err="1">
                <a:latin typeface="Arial" panose="020B0604020202020204" pitchFamily="34" charset="0"/>
                <a:cs typeface="Arial" panose="020B0604020202020204" pitchFamily="34" charset="0"/>
              </a:rPr>
              <a:t>understandable</a:t>
            </a:r>
            <a:r>
              <a:rPr lang="nl-NL" sz="2000" b="1" dirty="0">
                <a:latin typeface="Arial" panose="020B0604020202020204" pitchFamily="34" charset="0"/>
                <a:cs typeface="Arial" panose="020B0604020202020204" pitchFamily="34" charset="0"/>
              </a:rPr>
              <a:t> </a:t>
            </a:r>
          </a:p>
          <a:p>
            <a:r>
              <a:rPr lang="nl-NL" sz="2000" b="1" dirty="0">
                <a:latin typeface="Arial" panose="020B0604020202020204" pitchFamily="34" charset="0"/>
                <a:cs typeface="Arial" panose="020B0604020202020204" pitchFamily="34" charset="0"/>
              </a:rPr>
              <a:t>M= </a:t>
            </a:r>
            <a:r>
              <a:rPr lang="nl-NL" sz="2000" dirty="0" err="1">
                <a:latin typeface="Arial" panose="020B0604020202020204" pitchFamily="34" charset="0"/>
                <a:cs typeface="Arial" panose="020B0604020202020204" pitchFamily="34" charset="0"/>
              </a:rPr>
              <a:t>measurable</a:t>
            </a:r>
            <a:endParaRPr lang="nl-NL" sz="2000" dirty="0">
              <a:latin typeface="Arial" panose="020B0604020202020204" pitchFamily="34" charset="0"/>
              <a:cs typeface="Arial" panose="020B0604020202020204" pitchFamily="34" charset="0"/>
            </a:endParaRPr>
          </a:p>
          <a:p>
            <a:r>
              <a:rPr lang="nl-NL" sz="2000" b="1" dirty="0">
                <a:latin typeface="Arial" panose="020B0604020202020204" pitchFamily="34" charset="0"/>
                <a:cs typeface="Arial" panose="020B0604020202020204" pitchFamily="34" charset="0"/>
              </a:rPr>
              <a:t>B= </a:t>
            </a:r>
            <a:r>
              <a:rPr lang="nl-NL" sz="2000" dirty="0" err="1">
                <a:latin typeface="Arial" panose="020B0604020202020204" pitchFamily="34" charset="0"/>
                <a:cs typeface="Arial" panose="020B0604020202020204" pitchFamily="34" charset="0"/>
              </a:rPr>
              <a:t>behavorial</a:t>
            </a:r>
            <a:endParaRPr lang="nl-NL" sz="2000" dirty="0">
              <a:latin typeface="Arial" panose="020B0604020202020204" pitchFamily="34" charset="0"/>
              <a:cs typeface="Arial" panose="020B0604020202020204" pitchFamily="34" charset="0"/>
            </a:endParaRPr>
          </a:p>
          <a:p>
            <a:r>
              <a:rPr lang="nl-NL" sz="2000" b="1" dirty="0">
                <a:latin typeface="Arial" panose="020B0604020202020204" pitchFamily="34" charset="0"/>
                <a:cs typeface="Arial" panose="020B0604020202020204" pitchFamily="34" charset="0"/>
              </a:rPr>
              <a:t>A= </a:t>
            </a:r>
            <a:r>
              <a:rPr lang="nl-NL" sz="2000" dirty="0" err="1">
                <a:latin typeface="Arial" panose="020B0604020202020204" pitchFamily="34" charset="0"/>
                <a:cs typeface="Arial" panose="020B0604020202020204" pitchFamily="34" charset="0"/>
              </a:rPr>
              <a:t>attainable</a:t>
            </a:r>
            <a:r>
              <a:rPr lang="nl-NL" sz="2000" dirty="0">
                <a:latin typeface="Arial" panose="020B0604020202020204" pitchFamily="34" charset="0"/>
                <a:cs typeface="Arial" panose="020B0604020202020204" pitchFamily="34" charset="0"/>
              </a:rPr>
              <a:t> </a:t>
            </a:r>
          </a:p>
          <a:p>
            <a:endParaRPr lang="nl-NL" dirty="0"/>
          </a:p>
          <a:p>
            <a:endParaRPr lang="nl-NL" dirty="0"/>
          </a:p>
          <a:p>
            <a:pPr marL="0" indent="0">
              <a:buNone/>
            </a:pPr>
            <a:endParaRPr lang="nl-NL" dirty="0"/>
          </a:p>
        </p:txBody>
      </p:sp>
      <p:pic>
        <p:nvPicPr>
          <p:cNvPr id="1026" name="Picture 2" descr="Vaststellen beoogde resultaten | Verpleegkundigproces.nl">
            <a:extLst>
              <a:ext uri="{FF2B5EF4-FFF2-40B4-BE49-F238E27FC236}">
                <a16:creationId xmlns:a16="http://schemas.microsoft.com/office/drawing/2014/main" id="{1D39D312-8473-DE75-87E8-1566FADB60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955109"/>
            <a:ext cx="445770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724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CF8049-B0D7-4794-F415-76408CA0E736}"/>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Meetinstrumenten </a:t>
            </a:r>
          </a:p>
        </p:txBody>
      </p:sp>
      <p:sp>
        <p:nvSpPr>
          <p:cNvPr id="3" name="Tijdelijke aanduiding voor inhoud 2">
            <a:extLst>
              <a:ext uri="{FF2B5EF4-FFF2-40B4-BE49-F238E27FC236}">
                <a16:creationId xmlns:a16="http://schemas.microsoft.com/office/drawing/2014/main" id="{8093670F-CEED-E53F-5A4D-9122F8A811FC}"/>
              </a:ext>
            </a:extLst>
          </p:cNvPr>
          <p:cNvSpPr>
            <a:spLocks noGrp="1"/>
          </p:cNvSpPr>
          <p:nvPr>
            <p:ph idx="1"/>
          </p:nvPr>
        </p:nvSpPr>
        <p:spPr/>
        <p:txBody>
          <a:bodyPr/>
          <a:lstStyle/>
          <a:p>
            <a:r>
              <a:rPr lang="nl-NL" sz="2000" dirty="0">
                <a:latin typeface="Arial" panose="020B0604020202020204" pitchFamily="34" charset="0"/>
                <a:cs typeface="Arial" panose="020B0604020202020204" pitchFamily="34" charset="0"/>
              </a:rPr>
              <a:t>Er zijn diverse meetinstrumenten die je kan gebruiken tijdens het maken van je onderzoek</a:t>
            </a:r>
          </a:p>
          <a:p>
            <a:r>
              <a:rPr lang="nl-NL" sz="2000" dirty="0">
                <a:latin typeface="Arial" panose="020B0604020202020204" pitchFamily="34" charset="0"/>
                <a:cs typeface="Arial" panose="020B0604020202020204" pitchFamily="34" charset="0"/>
              </a:rPr>
              <a:t>We beperken ons tot de enquête en het interview (meest gebruikte instrumenten)</a:t>
            </a:r>
          </a:p>
          <a:p>
            <a:pPr marL="0" indent="0">
              <a:buNone/>
            </a:pPr>
            <a:endParaRPr lang="nl-NL" sz="2000" b="1" i="0" dirty="0">
              <a:effectLst/>
              <a:latin typeface="Arial" panose="020B0604020202020204" pitchFamily="34" charset="0"/>
              <a:cs typeface="Arial" panose="020B0604020202020204" pitchFamily="34" charset="0"/>
            </a:endParaRPr>
          </a:p>
          <a:p>
            <a:pPr marL="0" indent="0">
              <a:buNone/>
            </a:pPr>
            <a:r>
              <a:rPr lang="nl-NL" sz="2000" b="1" i="0" dirty="0">
                <a:effectLst/>
                <a:latin typeface="Arial" panose="020B0604020202020204" pitchFamily="34" charset="0"/>
                <a:cs typeface="Arial" panose="020B0604020202020204" pitchFamily="34" charset="0"/>
              </a:rPr>
              <a:t>1. Enquête</a:t>
            </a:r>
          </a:p>
          <a:p>
            <a:pPr marL="0" indent="0">
              <a:buNone/>
            </a:pPr>
            <a:r>
              <a:rPr lang="nl-NL" sz="2000" b="0" i="0" dirty="0">
                <a:effectLst/>
                <a:latin typeface="Arial" panose="020B0604020202020204" pitchFamily="34" charset="0"/>
                <a:cs typeface="Arial" panose="020B0604020202020204" pitchFamily="34" charset="0"/>
              </a:rPr>
              <a:t>Met een </a:t>
            </a:r>
            <a:r>
              <a:rPr lang="nl-NL" sz="2000" b="0" i="0" u="sng" dirty="0">
                <a:effectLst/>
                <a:latin typeface="Arial" panose="020B0604020202020204" pitchFamily="34" charset="0"/>
                <a:cs typeface="Arial" panose="020B0604020202020204" pitchFamily="34" charset="0"/>
              </a:rPr>
              <a:t>enquête</a:t>
            </a:r>
            <a:r>
              <a:rPr lang="nl-NL" sz="2000" dirty="0">
                <a:latin typeface="Arial" panose="020B0604020202020204" pitchFamily="34" charset="0"/>
                <a:cs typeface="Arial" panose="020B0604020202020204" pitchFamily="34" charset="0"/>
              </a:rPr>
              <a:t>, </a:t>
            </a:r>
            <a:r>
              <a:rPr lang="nl-NL" sz="2000" b="0" i="0" dirty="0">
                <a:effectLst/>
                <a:latin typeface="Arial" panose="020B0604020202020204" pitchFamily="34" charset="0"/>
                <a:cs typeface="Arial" panose="020B0604020202020204" pitchFamily="34" charset="0"/>
              </a:rPr>
              <a:t>ook wel  </a:t>
            </a:r>
            <a:r>
              <a:rPr lang="nl-NL" sz="2000" b="0" i="0" u="sng" dirty="0">
                <a:effectLst/>
                <a:latin typeface="Arial" panose="020B0604020202020204" pitchFamily="34" charset="0"/>
                <a:cs typeface="Arial" panose="020B0604020202020204" pitchFamily="34" charset="0"/>
              </a:rPr>
              <a:t>survey</a:t>
            </a:r>
            <a:r>
              <a:rPr lang="nl-NL" sz="2000" b="0" i="0" dirty="0">
                <a:effectLst/>
                <a:latin typeface="Arial" panose="020B0604020202020204" pitchFamily="34" charset="0"/>
                <a:cs typeface="Arial" panose="020B0604020202020204" pitchFamily="34" charset="0"/>
              </a:rPr>
              <a:t> onderzoek genoemd, worden op </a:t>
            </a:r>
            <a:r>
              <a:rPr lang="nl-NL" sz="2000" b="0" i="0" u="sng" dirty="0">
                <a:effectLst/>
                <a:latin typeface="Arial" panose="020B0604020202020204" pitchFamily="34" charset="0"/>
                <a:cs typeface="Arial" panose="020B0604020202020204" pitchFamily="34" charset="0"/>
              </a:rPr>
              <a:t>systematische</a:t>
            </a:r>
            <a:r>
              <a:rPr lang="nl-NL" sz="2000" b="0" i="0" dirty="0">
                <a:effectLst/>
                <a:latin typeface="Arial" panose="020B0604020202020204" pitchFamily="34" charset="0"/>
                <a:cs typeface="Arial" panose="020B0604020202020204" pitchFamily="34" charset="0"/>
              </a:rPr>
              <a:t> </a:t>
            </a:r>
            <a:r>
              <a:rPr lang="nl-NL" sz="2000" b="0" i="0" u="sng" dirty="0">
                <a:effectLst/>
                <a:latin typeface="Arial" panose="020B0604020202020204" pitchFamily="34" charset="0"/>
                <a:cs typeface="Arial" panose="020B0604020202020204" pitchFamily="34" charset="0"/>
              </a:rPr>
              <a:t>wijze</a:t>
            </a:r>
            <a:r>
              <a:rPr lang="nl-NL" sz="2000" b="0" i="0" dirty="0">
                <a:effectLst/>
                <a:latin typeface="Arial" panose="020B0604020202020204" pitchFamily="34" charset="0"/>
                <a:cs typeface="Arial" panose="020B0604020202020204" pitchFamily="34" charset="0"/>
              </a:rPr>
              <a:t> vragen gesteld aan meestal een groot aantal personen.</a:t>
            </a:r>
          </a:p>
          <a:p>
            <a:pPr marL="0" indent="0">
              <a:buNone/>
            </a:pPr>
            <a:endParaRPr lang="nl-NL" sz="2000" b="0" i="0" dirty="0">
              <a:effectLst/>
              <a:latin typeface="Arial" panose="020B0604020202020204" pitchFamily="34" charset="0"/>
              <a:cs typeface="Arial" panose="020B0604020202020204" pitchFamily="34" charset="0"/>
            </a:endParaRPr>
          </a:p>
          <a:p>
            <a:pPr marL="0" indent="0">
              <a:buNone/>
            </a:pPr>
            <a:r>
              <a:rPr lang="nl-NL" sz="2000" b="1" i="0" dirty="0">
                <a:effectLst/>
                <a:latin typeface="Arial" panose="020B0604020202020204" pitchFamily="34" charset="0"/>
                <a:cs typeface="Arial" panose="020B0604020202020204" pitchFamily="34" charset="0"/>
              </a:rPr>
              <a:t>2. Een interview: </a:t>
            </a:r>
          </a:p>
          <a:p>
            <a:pPr marL="0" indent="0">
              <a:buNone/>
            </a:pPr>
            <a:r>
              <a:rPr lang="nl-NL" sz="2000" b="0" i="0" dirty="0">
                <a:effectLst/>
                <a:latin typeface="Arial" panose="020B0604020202020204" pitchFamily="34" charset="0"/>
                <a:cs typeface="Arial" panose="020B0604020202020204" pitchFamily="34" charset="0"/>
              </a:rPr>
              <a:t>Middels een interview verzamel je informatie door respondenten vragen te stellen. Aan de hand van een interview kan je goed iemands beleving of motivatie achterhalen. Een interview is een </a:t>
            </a:r>
            <a:r>
              <a:rPr lang="nl-NL" sz="2000" b="0" i="0" u="sng" dirty="0">
                <a:effectLst/>
                <a:latin typeface="Arial" panose="020B0604020202020204" pitchFamily="34" charset="0"/>
                <a:cs typeface="Arial" panose="020B0604020202020204" pitchFamily="34" charset="0"/>
              </a:rPr>
              <a:t>kwalitatieve</a:t>
            </a:r>
            <a:r>
              <a:rPr lang="nl-NL" sz="2000" b="0" i="0" dirty="0">
                <a:effectLst/>
                <a:latin typeface="Arial" panose="020B0604020202020204" pitchFamily="34" charset="0"/>
                <a:cs typeface="Arial" panose="020B0604020202020204" pitchFamily="34" charset="0"/>
              </a:rPr>
              <a:t> </a:t>
            </a:r>
            <a:r>
              <a:rPr lang="nl-NL" sz="2000" b="0" i="0" u="sng" dirty="0">
                <a:effectLst/>
                <a:latin typeface="Arial" panose="020B0604020202020204" pitchFamily="34" charset="0"/>
                <a:cs typeface="Arial" panose="020B0604020202020204" pitchFamily="34" charset="0"/>
              </a:rPr>
              <a:t>dataverzamelingsmethode</a:t>
            </a:r>
            <a:r>
              <a:rPr lang="nl-NL" sz="2000" b="0" i="0" dirty="0">
                <a:effectLst/>
                <a:latin typeface="Arial" panose="020B0604020202020204" pitchFamily="34" charset="0"/>
                <a:cs typeface="Arial" panose="020B0604020202020204" pitchFamily="34" charset="0"/>
              </a:rPr>
              <a:t>.</a:t>
            </a:r>
          </a:p>
          <a:p>
            <a:endParaRPr lang="nl-NL" sz="2000" dirty="0">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5122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3E2109-D148-4821-A151-3AD06607EE60}"/>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Belang van afbakenen en waarop baken je af</a:t>
            </a:r>
          </a:p>
        </p:txBody>
      </p:sp>
      <p:sp>
        <p:nvSpPr>
          <p:cNvPr id="3" name="Tijdelijke aanduiding voor inhoud 2">
            <a:extLst>
              <a:ext uri="{FF2B5EF4-FFF2-40B4-BE49-F238E27FC236}">
                <a16:creationId xmlns:a16="http://schemas.microsoft.com/office/drawing/2014/main" id="{E1E62F12-4CE1-4796-9E38-A267A345A9D3}"/>
              </a:ext>
            </a:extLst>
          </p:cNvPr>
          <p:cNvSpPr>
            <a:spLocks noGrp="1"/>
          </p:cNvSpPr>
          <p:nvPr>
            <p:ph idx="1"/>
          </p:nvPr>
        </p:nvSpPr>
        <p:spPr/>
        <p:txBody>
          <a:bodyPr/>
          <a:lstStyle/>
          <a:p>
            <a:r>
              <a:rPr lang="nl-NL" sz="2000" dirty="0">
                <a:latin typeface="Arial" panose="020B0604020202020204" pitchFamily="34" charset="0"/>
                <a:cs typeface="Arial" panose="020B0604020202020204" pitchFamily="34" charset="0"/>
              </a:rPr>
              <a:t>Afbakening; ook wel </a:t>
            </a:r>
            <a:r>
              <a:rPr lang="nl-NL" sz="2000" i="1" dirty="0">
                <a:latin typeface="Arial" panose="020B0604020202020204" pitchFamily="34" charset="0"/>
                <a:cs typeface="Arial" panose="020B0604020202020204" pitchFamily="34" charset="0"/>
              </a:rPr>
              <a:t>scope</a:t>
            </a:r>
            <a:r>
              <a:rPr lang="nl-NL" sz="2000" dirty="0">
                <a:latin typeface="Arial" panose="020B0604020202020204" pitchFamily="34" charset="0"/>
                <a:cs typeface="Arial" panose="020B0604020202020204" pitchFamily="34" charset="0"/>
              </a:rPr>
              <a:t> genoemd</a:t>
            </a:r>
          </a:p>
          <a:p>
            <a:r>
              <a:rPr lang="nl-NL" sz="2000" dirty="0">
                <a:latin typeface="Arial" panose="020B0604020202020204" pitchFamily="34" charset="0"/>
                <a:cs typeface="Arial" panose="020B0604020202020204" pitchFamily="34" charset="0"/>
              </a:rPr>
              <a:t>Door het afbakenen stel je </a:t>
            </a:r>
            <a:r>
              <a:rPr lang="nl-NL" sz="2000" u="sng" dirty="0">
                <a:latin typeface="Arial" panose="020B0604020202020204" pitchFamily="34" charset="0"/>
                <a:cs typeface="Arial" panose="020B0604020202020204" pitchFamily="34" charset="0"/>
              </a:rPr>
              <a:t>grenzen</a:t>
            </a:r>
            <a:r>
              <a:rPr lang="nl-NL" sz="2000" dirty="0">
                <a:latin typeface="Arial" panose="020B0604020202020204" pitchFamily="34" charset="0"/>
                <a:cs typeface="Arial" panose="020B0604020202020204" pitchFamily="34" charset="0"/>
              </a:rPr>
              <a:t> aan je onderzoek</a:t>
            </a:r>
          </a:p>
          <a:p>
            <a:r>
              <a:rPr lang="nl-NL" sz="2000" dirty="0">
                <a:latin typeface="Arial" panose="020B0604020202020204" pitchFamily="34" charset="0"/>
                <a:cs typeface="Arial" panose="020B0604020202020204" pitchFamily="34" charset="0"/>
              </a:rPr>
              <a:t>Zorgt voor duidelijkheid voor zowel de onderzoeker als de opdrachtgever </a:t>
            </a:r>
          </a:p>
          <a:p>
            <a:r>
              <a:rPr lang="nl-NL" sz="2000" dirty="0">
                <a:latin typeface="Arial" panose="020B0604020202020204" pitchFamily="34" charset="0"/>
                <a:cs typeface="Arial" panose="020B0604020202020204" pitchFamily="34" charset="0"/>
              </a:rPr>
              <a:t>Onderwerp zo specifiek mogelijk maken (wat onderzoek je en wat laat je buiten beschouwing)</a:t>
            </a:r>
          </a:p>
          <a:p>
            <a:pPr marL="0" indent="0">
              <a:buNone/>
            </a:pPr>
            <a:endParaRPr lang="nl-NL" dirty="0"/>
          </a:p>
        </p:txBody>
      </p:sp>
    </p:spTree>
    <p:extLst>
      <p:ext uri="{BB962C8B-B14F-4D97-AF65-F5344CB8AC3E}">
        <p14:creationId xmlns:p14="http://schemas.microsoft.com/office/powerpoint/2010/main" val="3082308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F69D69-CAF3-3BF7-B792-44E3C7E5A623}"/>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Afbakenen van het onderzoek- vervolg</a:t>
            </a:r>
            <a:endParaRPr lang="nl-NL" sz="4000" dirty="0">
              <a:solidFill>
                <a:srgbClr val="0070C0"/>
              </a:solidFill>
            </a:endParaRPr>
          </a:p>
        </p:txBody>
      </p:sp>
      <p:sp>
        <p:nvSpPr>
          <p:cNvPr id="3" name="Tijdelijke aanduiding voor inhoud 2">
            <a:extLst>
              <a:ext uri="{FF2B5EF4-FFF2-40B4-BE49-F238E27FC236}">
                <a16:creationId xmlns:a16="http://schemas.microsoft.com/office/drawing/2014/main" id="{E61D2271-C3D2-EFE2-8262-C3B172A72FBC}"/>
              </a:ext>
            </a:extLst>
          </p:cNvPr>
          <p:cNvSpPr>
            <a:spLocks noGrp="1"/>
          </p:cNvSpPr>
          <p:nvPr>
            <p:ph idx="1"/>
          </p:nvPr>
        </p:nvSpPr>
        <p:spPr/>
        <p:txBody>
          <a:bodyPr>
            <a:normAutofit fontScale="62500" lnSpcReduction="20000"/>
          </a:bodyPr>
          <a:lstStyle/>
          <a:p>
            <a:r>
              <a:rPr lang="nl-NL" sz="2800" b="1" i="0" dirty="0">
                <a:effectLst/>
                <a:latin typeface="Arial" panose="020B0604020202020204" pitchFamily="34" charset="0"/>
                <a:cs typeface="Arial" panose="020B0604020202020204" pitchFamily="34" charset="0"/>
              </a:rPr>
              <a:t>Afbakenen van het onderzoek:</a:t>
            </a:r>
            <a:endParaRPr lang="nl-NL" sz="2800" b="0" i="0" dirty="0">
              <a:effectLst/>
              <a:latin typeface="Arial" panose="020B0604020202020204" pitchFamily="34" charset="0"/>
              <a:cs typeface="Arial" panose="020B0604020202020204" pitchFamily="34" charset="0"/>
            </a:endParaRPr>
          </a:p>
          <a:p>
            <a:r>
              <a:rPr lang="nl-NL" sz="2800" b="0" i="0" dirty="0">
                <a:effectLst/>
                <a:latin typeface="Arial" panose="020B0604020202020204" pitchFamily="34" charset="0"/>
                <a:cs typeface="Arial" panose="020B0604020202020204" pitchFamily="34" charset="0"/>
              </a:rPr>
              <a:t>Het onderzoek kun je op de volgende manieren afbakenen: </a:t>
            </a:r>
          </a:p>
          <a:p>
            <a:pPr>
              <a:buFont typeface="+mj-lt"/>
              <a:buAutoNum type="arabicPeriod"/>
            </a:pPr>
            <a:r>
              <a:rPr lang="nl-NL" sz="2800" b="0" i="1" dirty="0">
                <a:effectLst/>
                <a:latin typeface="Arial" panose="020B0604020202020204" pitchFamily="34" charset="0"/>
                <a:cs typeface="Arial" panose="020B0604020202020204" pitchFamily="34" charset="0"/>
              </a:rPr>
              <a:t>Afbakenen op deelonderwerp</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Je bakent het onderzoek af door je niet te focussen op het hele onderwerp, bijvoorbeeld </a:t>
            </a:r>
            <a:r>
              <a:rPr lang="nl-NL" sz="2800" b="0" i="0" dirty="0" err="1">
                <a:effectLst/>
                <a:latin typeface="Arial" panose="020B0604020202020204" pitchFamily="34" charset="0"/>
                <a:cs typeface="Arial" panose="020B0604020202020204" pitchFamily="34" charset="0"/>
              </a:rPr>
              <a:t>medicjinfouten</a:t>
            </a:r>
            <a:r>
              <a:rPr lang="nl-NL" sz="2800" b="0" i="0" dirty="0">
                <a:effectLst/>
                <a:latin typeface="Arial" panose="020B0604020202020204" pitchFamily="34" charset="0"/>
                <a:cs typeface="Arial" panose="020B0604020202020204" pitchFamily="34" charset="0"/>
              </a:rPr>
              <a:t>, maar op een aspect ervan: medicijnfouten door menselijke vergissingen. </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a:t>
            </a:r>
          </a:p>
          <a:p>
            <a:pPr>
              <a:buFont typeface="+mj-lt"/>
              <a:buAutoNum type="arabicPeriod"/>
            </a:pPr>
            <a:r>
              <a:rPr lang="nl-NL" sz="2800" b="0" i="1" dirty="0">
                <a:effectLst/>
                <a:latin typeface="Arial" panose="020B0604020202020204" pitchFamily="34" charset="0"/>
                <a:cs typeface="Arial" panose="020B0604020202020204" pitchFamily="34" charset="0"/>
              </a:rPr>
              <a:t>Afbakenen op (geografisch) gebied</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Je bakent het onderzoek af door de focus van je onderzoek te leggen op een geografisch gebied (stad, land, regio et cetera). Je doet bijvoorbeeld niet onderzoek naar medicijnfouten door heel </a:t>
            </a:r>
            <a:r>
              <a:rPr lang="nl-NL" sz="2800" b="0" i="0" dirty="0" err="1">
                <a:effectLst/>
                <a:latin typeface="Arial" panose="020B0604020202020204" pitchFamily="34" charset="0"/>
                <a:cs typeface="Arial" panose="020B0604020202020204" pitchFamily="34" charset="0"/>
              </a:rPr>
              <a:t>nederland</a:t>
            </a:r>
            <a:r>
              <a:rPr lang="nl-NL" sz="2800" b="0" i="0" dirty="0">
                <a:effectLst/>
                <a:latin typeface="Arial" panose="020B0604020202020204" pitchFamily="34" charset="0"/>
                <a:cs typeface="Arial" panose="020B0604020202020204" pitchFamily="34" charset="0"/>
              </a:rPr>
              <a:t>, maar naar medicatiefouten in het verpleeghuis/ziekenhuis/revalidatie enz. </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a:t>
            </a:r>
          </a:p>
          <a:p>
            <a:pPr>
              <a:buFont typeface="+mj-lt"/>
              <a:buAutoNum type="arabicPeriod"/>
            </a:pPr>
            <a:r>
              <a:rPr lang="nl-NL" sz="2800" b="0" i="1" dirty="0">
                <a:effectLst/>
                <a:latin typeface="Arial" panose="020B0604020202020204" pitchFamily="34" charset="0"/>
                <a:cs typeface="Arial" panose="020B0604020202020204" pitchFamily="34" charset="0"/>
              </a:rPr>
              <a:t>Afbakenen op categorie</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Je bakent het onderzoek af door in het onderzoek te focussen op een bepaalde categorie binnen het onderwerp, bijvoorbeeld op bepaalde verschijnselen, personen, zaken of plaatsen. </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a:t>
            </a:r>
          </a:p>
          <a:p>
            <a:pPr>
              <a:buFont typeface="+mj-lt"/>
              <a:buAutoNum type="arabicPeriod"/>
            </a:pPr>
            <a:r>
              <a:rPr lang="nl-NL" sz="2800" b="0" i="1" dirty="0">
                <a:effectLst/>
                <a:latin typeface="Arial" panose="020B0604020202020204" pitchFamily="34" charset="0"/>
                <a:cs typeface="Arial" panose="020B0604020202020204" pitchFamily="34" charset="0"/>
              </a:rPr>
              <a:t>Afbakenen op tijd</a:t>
            </a:r>
            <a:br>
              <a:rPr lang="nl-NL" sz="2800" b="0" i="0" dirty="0">
                <a:effectLst/>
                <a:latin typeface="Arial" panose="020B0604020202020204" pitchFamily="34" charset="0"/>
                <a:cs typeface="Arial" panose="020B0604020202020204" pitchFamily="34" charset="0"/>
              </a:rPr>
            </a:br>
            <a:r>
              <a:rPr lang="nl-NL" sz="2800" b="0" i="0" dirty="0">
                <a:effectLst/>
                <a:latin typeface="Arial" panose="020B0604020202020204" pitchFamily="34" charset="0"/>
                <a:cs typeface="Arial" panose="020B0604020202020204" pitchFamily="34" charset="0"/>
              </a:rPr>
              <a:t>Je bakent het onderzoek af door de focus te leggen op een bepaald tijdsbestek. Je doet dan bijvoorbeeld onderzoek naar medicatiefouten tussen 2010-2019. </a:t>
            </a:r>
          </a:p>
          <a:p>
            <a:endParaRPr lang="nl-NL" dirty="0"/>
          </a:p>
        </p:txBody>
      </p:sp>
    </p:spTree>
    <p:extLst>
      <p:ext uri="{BB962C8B-B14F-4D97-AF65-F5344CB8AC3E}">
        <p14:creationId xmlns:p14="http://schemas.microsoft.com/office/powerpoint/2010/main" val="416872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D8B608-2432-48DA-B3E5-B1A1E2199CC3}"/>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Het belang van het maken van een tijdspad </a:t>
            </a:r>
          </a:p>
        </p:txBody>
      </p:sp>
      <p:sp>
        <p:nvSpPr>
          <p:cNvPr id="3" name="Tijdelijke aanduiding voor inhoud 2">
            <a:extLst>
              <a:ext uri="{FF2B5EF4-FFF2-40B4-BE49-F238E27FC236}">
                <a16:creationId xmlns:a16="http://schemas.microsoft.com/office/drawing/2014/main" id="{43CC31C2-1A41-480F-852A-4E6442B5C553}"/>
              </a:ext>
            </a:extLst>
          </p:cNvPr>
          <p:cNvSpPr>
            <a:spLocks noGrp="1"/>
          </p:cNvSpPr>
          <p:nvPr>
            <p:ph idx="1"/>
          </p:nvPr>
        </p:nvSpPr>
        <p:spPr/>
        <p:txBody>
          <a:bodyPr>
            <a:normAutofit/>
          </a:bodyPr>
          <a:lstStyle/>
          <a:p>
            <a:r>
              <a:rPr lang="nl-NL" sz="2000" dirty="0">
                <a:latin typeface="Arial" panose="020B0604020202020204" pitchFamily="34" charset="0"/>
                <a:cs typeface="Arial" panose="020B0604020202020204" pitchFamily="34" charset="0"/>
              </a:rPr>
              <a:t>Creëren van een realistische planning die inzichtelijk is voor de onderzoeker als de opdrachtgever </a:t>
            </a:r>
          </a:p>
          <a:p>
            <a:r>
              <a:rPr lang="nl-NL" sz="2000" dirty="0">
                <a:latin typeface="Arial" panose="020B0604020202020204" pitchFamily="34" charset="0"/>
                <a:cs typeface="Arial" panose="020B0604020202020204" pitchFamily="34" charset="0"/>
              </a:rPr>
              <a:t>Het stapsgewijs halen van deadlines</a:t>
            </a:r>
          </a:p>
          <a:p>
            <a:r>
              <a:rPr lang="nl-NL" sz="2000" dirty="0">
                <a:latin typeface="Arial" panose="020B0604020202020204" pitchFamily="34" charset="0"/>
                <a:cs typeface="Arial" panose="020B0604020202020204" pitchFamily="34" charset="0"/>
              </a:rPr>
              <a:t>Onderscheid maken in fase A-D</a:t>
            </a:r>
          </a:p>
          <a:p>
            <a:endParaRPr lang="nl-NL"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189020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931</Words>
  <Application>Microsoft Office PowerPoint</Application>
  <PresentationFormat>Breedbeeld</PresentationFormat>
  <Paragraphs>99</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Calibri</vt:lpstr>
      <vt:lpstr>Calibri Light</vt:lpstr>
      <vt:lpstr>Kantoorthema</vt:lpstr>
      <vt:lpstr>Fase B: Analysefase II</vt:lpstr>
      <vt:lpstr>Lesdoelen </vt:lpstr>
      <vt:lpstr>Onderzoeksdoel en het belang van het onderzoeksdoel </vt:lpstr>
      <vt:lpstr>Voorbeeldzinnen onderzoeksdoelstellingen</vt:lpstr>
      <vt:lpstr>RUMBA</vt:lpstr>
      <vt:lpstr>Meetinstrumenten </vt:lpstr>
      <vt:lpstr>Belang van afbakenen en waarop baken je af</vt:lpstr>
      <vt:lpstr>Afbakenen van het onderzoek- vervolg</vt:lpstr>
      <vt:lpstr>Het belang van het maken van een tijdspad </vt:lpstr>
      <vt:lpstr>Voorbeeld tijdspad </vt:lpstr>
      <vt:lpstr>Criteria onderzoek </vt:lpstr>
      <vt:lpstr>Onafhankelijkheid</vt:lpstr>
      <vt:lpstr>Toetsbaarheid</vt:lpstr>
      <vt:lpstr>Betrouwbaarheid en validiteit </vt:lpstr>
      <vt:lpstr>Informativiteit </vt:lpstr>
      <vt:lpstr>Generaliseerbaarheid</vt:lpstr>
      <vt:lpstr>Vragen?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Fase B: Analysefase II</dc:title>
  <dc:creator>Elianne van Hofwegen</dc:creator>
  <cp:lastModifiedBy>Elianne van Hofwegen</cp:lastModifiedBy>
  <cp:revision>1</cp:revision>
  <dcterms:created xsi:type="dcterms:W3CDTF">2022-05-24T09:41:19Z</dcterms:created>
  <dcterms:modified xsi:type="dcterms:W3CDTF">2022-08-17T11:34:12Z</dcterms:modified>
</cp:coreProperties>
</file>